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7" r:id="rId2"/>
  </p:sldMasterIdLst>
  <p:notesMasterIdLst>
    <p:notesMasterId r:id="rId25"/>
  </p:notesMasterIdLst>
  <p:sldIdLst>
    <p:sldId id="302" r:id="rId3"/>
    <p:sldId id="293" r:id="rId4"/>
    <p:sldId id="308" r:id="rId5"/>
    <p:sldId id="306" r:id="rId6"/>
    <p:sldId id="267" r:id="rId7"/>
    <p:sldId id="264" r:id="rId8"/>
    <p:sldId id="261" r:id="rId9"/>
    <p:sldId id="265" r:id="rId10"/>
    <p:sldId id="268" r:id="rId11"/>
    <p:sldId id="286" r:id="rId12"/>
    <p:sldId id="295" r:id="rId13"/>
    <p:sldId id="301" r:id="rId14"/>
    <p:sldId id="270" r:id="rId15"/>
    <p:sldId id="310" r:id="rId16"/>
    <p:sldId id="304" r:id="rId17"/>
    <p:sldId id="291" r:id="rId18"/>
    <p:sldId id="292" r:id="rId19"/>
    <p:sldId id="256" r:id="rId20"/>
    <p:sldId id="257" r:id="rId21"/>
    <p:sldId id="260" r:id="rId22"/>
    <p:sldId id="258" r:id="rId23"/>
    <p:sldId id="31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Yoon" initials="" lastIdx="0" clrIdx="0"/>
  <p:cmAuthor id="2" name="Ayokunle Oluwole"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75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04" d="100"/>
          <a:sy n="104" d="100"/>
        </p:scale>
        <p:origin x="14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957C7-0685-4592-AEAB-60A03ABBA415}" type="datetimeFigureOut">
              <a:rPr lang="en-CA" smtClean="0"/>
              <a:t>2023-02-14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8CFB97-5068-4FDA-BD31-AE75E14861D9}" type="slidenum">
              <a:rPr lang="en-CA" smtClean="0"/>
              <a:t>‹#›</a:t>
            </a:fld>
            <a:endParaRPr lang="en-CA"/>
          </a:p>
        </p:txBody>
      </p:sp>
    </p:spTree>
    <p:extLst>
      <p:ext uri="{BB962C8B-B14F-4D97-AF65-F5344CB8AC3E}">
        <p14:creationId xmlns:p14="http://schemas.microsoft.com/office/powerpoint/2010/main" val="4080898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R-values &gt; 0.4 across the board</a:t>
            </a:r>
          </a:p>
        </p:txBody>
      </p:sp>
      <p:sp>
        <p:nvSpPr>
          <p:cNvPr id="4" name="Slide Number Placeholder 3"/>
          <p:cNvSpPr>
            <a:spLocks noGrp="1"/>
          </p:cNvSpPr>
          <p:nvPr>
            <p:ph type="sldNum" sz="quarter" idx="5"/>
          </p:nvPr>
        </p:nvSpPr>
        <p:spPr/>
        <p:txBody>
          <a:bodyPr/>
          <a:lstStyle/>
          <a:p>
            <a:fld id="{E88CFB97-5068-4FDA-BD31-AE75E14861D9}" type="slidenum">
              <a:rPr lang="en-CA" smtClean="0"/>
              <a:t>3</a:t>
            </a:fld>
            <a:endParaRPr lang="en-CA"/>
          </a:p>
        </p:txBody>
      </p:sp>
    </p:spTree>
    <p:extLst>
      <p:ext uri="{BB962C8B-B14F-4D97-AF65-F5344CB8AC3E}">
        <p14:creationId xmlns:p14="http://schemas.microsoft.com/office/powerpoint/2010/main" val="3373356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88CFB97-5068-4FDA-BD31-AE75E14861D9}" type="slidenum">
              <a:rPr lang="en-CA" smtClean="0"/>
              <a:t>22</a:t>
            </a:fld>
            <a:endParaRPr lang="en-CA"/>
          </a:p>
        </p:txBody>
      </p:sp>
    </p:spTree>
    <p:extLst>
      <p:ext uri="{BB962C8B-B14F-4D97-AF65-F5344CB8AC3E}">
        <p14:creationId xmlns:p14="http://schemas.microsoft.com/office/powerpoint/2010/main" val="2707748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1846-53C7-02FF-0B5E-950F8ED78F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840FAA2-DF8A-EB02-278D-0023174B29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AEBDC73-2142-1F23-A243-33064CD7E191}"/>
              </a:ext>
            </a:extLst>
          </p:cNvPr>
          <p:cNvSpPr>
            <a:spLocks noGrp="1"/>
          </p:cNvSpPr>
          <p:nvPr>
            <p:ph type="dt" sz="half" idx="10"/>
          </p:nvPr>
        </p:nvSpPr>
        <p:spPr/>
        <p:txBody>
          <a:bodyPr/>
          <a:lstStyle/>
          <a:p>
            <a:fld id="{7B8E78AA-C2B3-4801-98B6-1277A24713A7}" type="datetimeFigureOut">
              <a:rPr lang="en-CA" smtClean="0"/>
              <a:t>2023-02-14</a:t>
            </a:fld>
            <a:endParaRPr lang="en-CA"/>
          </a:p>
        </p:txBody>
      </p:sp>
      <p:sp>
        <p:nvSpPr>
          <p:cNvPr id="5" name="Footer Placeholder 4">
            <a:extLst>
              <a:ext uri="{FF2B5EF4-FFF2-40B4-BE49-F238E27FC236}">
                <a16:creationId xmlns:a16="http://schemas.microsoft.com/office/drawing/2014/main" id="{8D1CA8A1-1D45-D4FD-4826-72DDA9EB081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5C0031-8353-B4C5-D088-50C51E11CDB7}"/>
              </a:ext>
            </a:extLst>
          </p:cNvPr>
          <p:cNvSpPr>
            <a:spLocks noGrp="1"/>
          </p:cNvSpPr>
          <p:nvPr>
            <p:ph type="sldNum" sz="quarter" idx="12"/>
          </p:nvPr>
        </p:nvSpPr>
        <p:spPr/>
        <p:txBody>
          <a:bodyPr/>
          <a:lstStyle/>
          <a:p>
            <a:fld id="{01740A39-EE96-40B3-92DC-A9CD9EFD9265}" type="slidenum">
              <a:rPr lang="en-CA" smtClean="0"/>
              <a:t>‹#›</a:t>
            </a:fld>
            <a:endParaRPr lang="en-CA"/>
          </a:p>
        </p:txBody>
      </p:sp>
    </p:spTree>
    <p:extLst>
      <p:ext uri="{BB962C8B-B14F-4D97-AF65-F5344CB8AC3E}">
        <p14:creationId xmlns:p14="http://schemas.microsoft.com/office/powerpoint/2010/main" val="2021199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7B5D-53F4-FF5D-8949-54704567B63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1FEF85A-B575-44C5-F939-60C8297AA3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C0C3D60-749C-E181-CDA4-33737B2C1742}"/>
              </a:ext>
            </a:extLst>
          </p:cNvPr>
          <p:cNvSpPr>
            <a:spLocks noGrp="1"/>
          </p:cNvSpPr>
          <p:nvPr>
            <p:ph type="dt" sz="half" idx="10"/>
          </p:nvPr>
        </p:nvSpPr>
        <p:spPr/>
        <p:txBody>
          <a:bodyPr/>
          <a:lstStyle/>
          <a:p>
            <a:fld id="{7B8E78AA-C2B3-4801-98B6-1277A24713A7}" type="datetimeFigureOut">
              <a:rPr lang="en-CA" smtClean="0"/>
              <a:t>2023-02-14</a:t>
            </a:fld>
            <a:endParaRPr lang="en-CA"/>
          </a:p>
        </p:txBody>
      </p:sp>
      <p:sp>
        <p:nvSpPr>
          <p:cNvPr id="5" name="Footer Placeholder 4">
            <a:extLst>
              <a:ext uri="{FF2B5EF4-FFF2-40B4-BE49-F238E27FC236}">
                <a16:creationId xmlns:a16="http://schemas.microsoft.com/office/drawing/2014/main" id="{0CDCBA02-1BB9-BD68-6983-D5B0C2107BC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81EB32F-8116-9710-BAD8-34EEB75E9F29}"/>
              </a:ext>
            </a:extLst>
          </p:cNvPr>
          <p:cNvSpPr>
            <a:spLocks noGrp="1"/>
          </p:cNvSpPr>
          <p:nvPr>
            <p:ph type="sldNum" sz="quarter" idx="12"/>
          </p:nvPr>
        </p:nvSpPr>
        <p:spPr/>
        <p:txBody>
          <a:bodyPr/>
          <a:lstStyle/>
          <a:p>
            <a:fld id="{01740A39-EE96-40B3-92DC-A9CD9EFD9265}" type="slidenum">
              <a:rPr lang="en-CA" smtClean="0"/>
              <a:t>‹#›</a:t>
            </a:fld>
            <a:endParaRPr lang="en-CA"/>
          </a:p>
        </p:txBody>
      </p:sp>
    </p:spTree>
    <p:extLst>
      <p:ext uri="{BB962C8B-B14F-4D97-AF65-F5344CB8AC3E}">
        <p14:creationId xmlns:p14="http://schemas.microsoft.com/office/powerpoint/2010/main" val="44644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281781-EB4B-E045-6FC1-B5817B7F4E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4C5ACF3-A9A9-5BD8-9447-C7C64DA39B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3D2C9D9-EAAD-B45E-2A50-13C631D18EBB}"/>
              </a:ext>
            </a:extLst>
          </p:cNvPr>
          <p:cNvSpPr>
            <a:spLocks noGrp="1"/>
          </p:cNvSpPr>
          <p:nvPr>
            <p:ph type="dt" sz="half" idx="10"/>
          </p:nvPr>
        </p:nvSpPr>
        <p:spPr/>
        <p:txBody>
          <a:bodyPr/>
          <a:lstStyle/>
          <a:p>
            <a:fld id="{7B8E78AA-C2B3-4801-98B6-1277A24713A7}" type="datetimeFigureOut">
              <a:rPr lang="en-CA" smtClean="0"/>
              <a:t>2023-02-14</a:t>
            </a:fld>
            <a:endParaRPr lang="en-CA"/>
          </a:p>
        </p:txBody>
      </p:sp>
      <p:sp>
        <p:nvSpPr>
          <p:cNvPr id="5" name="Footer Placeholder 4">
            <a:extLst>
              <a:ext uri="{FF2B5EF4-FFF2-40B4-BE49-F238E27FC236}">
                <a16:creationId xmlns:a16="http://schemas.microsoft.com/office/drawing/2014/main" id="{4DE29D98-DDCA-67C2-F1F3-5C677B298F4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65B9B07-29E1-2E67-4907-8D6396D01A2A}"/>
              </a:ext>
            </a:extLst>
          </p:cNvPr>
          <p:cNvSpPr>
            <a:spLocks noGrp="1"/>
          </p:cNvSpPr>
          <p:nvPr>
            <p:ph type="sldNum" sz="quarter" idx="12"/>
          </p:nvPr>
        </p:nvSpPr>
        <p:spPr/>
        <p:txBody>
          <a:bodyPr/>
          <a:lstStyle/>
          <a:p>
            <a:fld id="{01740A39-EE96-40B3-92DC-A9CD9EFD9265}" type="slidenum">
              <a:rPr lang="en-CA" smtClean="0"/>
              <a:t>‹#›</a:t>
            </a:fld>
            <a:endParaRPr lang="en-CA"/>
          </a:p>
        </p:txBody>
      </p:sp>
    </p:spTree>
    <p:extLst>
      <p:ext uri="{BB962C8B-B14F-4D97-AF65-F5344CB8AC3E}">
        <p14:creationId xmlns:p14="http://schemas.microsoft.com/office/powerpoint/2010/main" val="3885325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ransition Blue">
    <p:bg>
      <p:bgPr>
        <a:solidFill>
          <a:srgbClr val="006BB6"/>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634A419-F64B-27E9-E823-5B95D1C9859E}"/>
              </a:ext>
            </a:extLst>
          </p:cNvPr>
          <p:cNvSpPr>
            <a:spLocks noGrp="1"/>
          </p:cNvSpPr>
          <p:nvPr>
            <p:ph type="title" hasCustomPrompt="1"/>
          </p:nvPr>
        </p:nvSpPr>
        <p:spPr>
          <a:xfrm>
            <a:off x="359734" y="406416"/>
            <a:ext cx="6464399" cy="3741128"/>
          </a:xfrm>
        </p:spPr>
        <p:txBody>
          <a:bodyPr anchor="b" anchorCtr="0">
            <a:noAutofit/>
          </a:bodyPr>
          <a:lstStyle>
            <a:lvl1pPr>
              <a:defRPr sz="5400">
                <a:solidFill>
                  <a:schemeClr val="bg1"/>
                </a:solidFill>
              </a:defRPr>
            </a:lvl1pPr>
          </a:lstStyle>
          <a:p>
            <a:r>
              <a:rPr lang="en-US" dirty="0"/>
              <a:t>Transition slide</a:t>
            </a:r>
            <a:br>
              <a:rPr lang="en-US" dirty="0"/>
            </a:br>
            <a:r>
              <a:rPr lang="en-US" dirty="0"/>
              <a:t>blue background</a:t>
            </a:r>
          </a:p>
        </p:txBody>
      </p:sp>
      <p:sp>
        <p:nvSpPr>
          <p:cNvPr id="12" name="Text Placeholder 11">
            <a:extLst>
              <a:ext uri="{FF2B5EF4-FFF2-40B4-BE49-F238E27FC236}">
                <a16:creationId xmlns:a16="http://schemas.microsoft.com/office/drawing/2014/main" id="{33E9CD2C-59A7-EE61-7A44-D94FD6BE41E9}"/>
              </a:ext>
            </a:extLst>
          </p:cNvPr>
          <p:cNvSpPr>
            <a:spLocks noGrp="1"/>
          </p:cNvSpPr>
          <p:nvPr>
            <p:ph type="body" sz="quarter" idx="11" hasCustomPrompt="1"/>
          </p:nvPr>
        </p:nvSpPr>
        <p:spPr>
          <a:xfrm>
            <a:off x="359732" y="4713313"/>
            <a:ext cx="6464401" cy="1619753"/>
          </a:xfrm>
        </p:spPr>
        <p:txBody>
          <a:bodyPr>
            <a:normAutofit/>
          </a:bodyPr>
          <a:lstStyle>
            <a:lvl1pPr marL="0" indent="0">
              <a:buNone/>
              <a:defRPr sz="2200">
                <a:solidFill>
                  <a:schemeClr val="bg1"/>
                </a:solidFill>
              </a:defRPr>
            </a:lvl1pPr>
          </a:lstStyle>
          <a:p>
            <a:pPr lvl="0"/>
            <a:r>
              <a:rPr lang="en-US" dirty="0"/>
              <a:t>Subtitle 22pt</a:t>
            </a:r>
          </a:p>
        </p:txBody>
      </p:sp>
      <p:pic>
        <p:nvPicPr>
          <p:cNvPr id="11" name="Picture 10" descr="Shape&#10;&#10;Description automatically generated">
            <a:extLst>
              <a:ext uri="{FF2B5EF4-FFF2-40B4-BE49-F238E27FC236}">
                <a16:creationId xmlns:a16="http://schemas.microsoft.com/office/drawing/2014/main" id="{331FA404-D76D-E421-85CD-3725F84C3BBF}"/>
              </a:ext>
            </a:extLst>
          </p:cNvPr>
          <p:cNvPicPr>
            <a:picLocks noChangeAspect="1"/>
          </p:cNvPicPr>
          <p:nvPr userDrawn="1"/>
        </p:nvPicPr>
        <p:blipFill rotWithShape="1">
          <a:blip r:embed="rId2"/>
          <a:srcRect t="8961" r="13068" b="16579"/>
          <a:stretch/>
        </p:blipFill>
        <p:spPr>
          <a:xfrm>
            <a:off x="6150850" y="0"/>
            <a:ext cx="6041149" cy="6858001"/>
          </a:xfrm>
          <a:prstGeom prst="rect">
            <a:avLst/>
          </a:prstGeom>
        </p:spPr>
      </p:pic>
      <p:pic>
        <p:nvPicPr>
          <p:cNvPr id="13" name="Picture 12" descr="Shape&#10;&#10;Description automatically generated">
            <a:extLst>
              <a:ext uri="{FF2B5EF4-FFF2-40B4-BE49-F238E27FC236}">
                <a16:creationId xmlns:a16="http://schemas.microsoft.com/office/drawing/2014/main" id="{62581A3A-585F-9662-F2D9-B11F5C1854D3}"/>
              </a:ext>
            </a:extLst>
          </p:cNvPr>
          <p:cNvPicPr>
            <a:picLocks noChangeAspect="1"/>
          </p:cNvPicPr>
          <p:nvPr userDrawn="1"/>
        </p:nvPicPr>
        <p:blipFill rotWithShape="1">
          <a:blip r:embed="rId2"/>
          <a:srcRect t="38059" r="55467" b="16578"/>
          <a:stretch/>
        </p:blipFill>
        <p:spPr>
          <a:xfrm>
            <a:off x="9097250" y="2679939"/>
            <a:ext cx="3094749" cy="4178062"/>
          </a:xfrm>
          <a:prstGeom prst="rect">
            <a:avLst/>
          </a:prstGeom>
        </p:spPr>
      </p:pic>
      <p:cxnSp>
        <p:nvCxnSpPr>
          <p:cNvPr id="2" name="Straight Connector 1">
            <a:extLst>
              <a:ext uri="{FF2B5EF4-FFF2-40B4-BE49-F238E27FC236}">
                <a16:creationId xmlns:a16="http://schemas.microsoft.com/office/drawing/2014/main" id="{4583D9EB-70A9-D9B9-E8A3-D16E9459FE3D}"/>
              </a:ext>
            </a:extLst>
          </p:cNvPr>
          <p:cNvCxnSpPr>
            <a:cxnSpLocks/>
          </p:cNvCxnSpPr>
          <p:nvPr userDrawn="1"/>
        </p:nvCxnSpPr>
        <p:spPr>
          <a:xfrm>
            <a:off x="0" y="4305582"/>
            <a:ext cx="6824133"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70165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mplate_TwoColumnText">
    <p:spTree>
      <p:nvGrpSpPr>
        <p:cNvPr id="1" name=""/>
        <p:cNvGrpSpPr/>
        <p:nvPr/>
      </p:nvGrpSpPr>
      <p:grpSpPr>
        <a:xfrm>
          <a:off x="0" y="0"/>
          <a:ext cx="0" cy="0"/>
          <a:chOff x="0" y="0"/>
          <a:chExt cx="0" cy="0"/>
        </a:xfrm>
      </p:grpSpPr>
      <p:pic>
        <p:nvPicPr>
          <p:cNvPr id="9" name="Picture 8" descr="A picture containing text, clipart, sign&#10;&#10;Description automatically generated">
            <a:extLst>
              <a:ext uri="{FF2B5EF4-FFF2-40B4-BE49-F238E27FC236}">
                <a16:creationId xmlns:a16="http://schemas.microsoft.com/office/drawing/2014/main" id="{FD834155-D93E-EDF0-05EA-BB8C0D80569C}"/>
              </a:ext>
            </a:extLst>
          </p:cNvPr>
          <p:cNvPicPr>
            <a:picLocks noChangeAspect="1"/>
          </p:cNvPicPr>
          <p:nvPr userDrawn="1"/>
        </p:nvPicPr>
        <p:blipFill>
          <a:blip r:embed="rId2"/>
          <a:stretch>
            <a:fillRect/>
          </a:stretch>
        </p:blipFill>
        <p:spPr>
          <a:xfrm>
            <a:off x="10535505" y="6440751"/>
            <a:ext cx="1251661" cy="261423"/>
          </a:xfrm>
          <a:prstGeom prst="rect">
            <a:avLst/>
          </a:prstGeom>
        </p:spPr>
      </p:pic>
      <p:sp>
        <p:nvSpPr>
          <p:cNvPr id="10" name="TextBox 9">
            <a:extLst>
              <a:ext uri="{FF2B5EF4-FFF2-40B4-BE49-F238E27FC236}">
                <a16:creationId xmlns:a16="http://schemas.microsoft.com/office/drawing/2014/main" id="{9E9AF71C-6E87-6F3B-E8B0-674D64BFAB87}"/>
              </a:ext>
            </a:extLst>
          </p:cNvPr>
          <p:cNvSpPr txBox="1"/>
          <p:nvPr userDrawn="1"/>
        </p:nvSpPr>
        <p:spPr>
          <a:xfrm>
            <a:off x="359735" y="6417497"/>
            <a:ext cx="9263270" cy="276999"/>
          </a:xfrm>
          <a:prstGeom prst="rect">
            <a:avLst/>
          </a:prstGeom>
          <a:noFill/>
        </p:spPr>
        <p:txBody>
          <a:bodyPr wrap="square" rtlCol="0">
            <a:spAutoFit/>
          </a:bodyPr>
          <a:lstStyle/>
          <a:p>
            <a:r>
              <a:rPr lang="en-US" sz="1200" dirty="0">
                <a:solidFill>
                  <a:srgbClr val="006BB6"/>
                </a:solidFill>
              </a:rPr>
              <a:t>Presentation title | Date</a:t>
            </a:r>
          </a:p>
        </p:txBody>
      </p:sp>
      <p:sp>
        <p:nvSpPr>
          <p:cNvPr id="15" name="Title 14">
            <a:extLst>
              <a:ext uri="{FF2B5EF4-FFF2-40B4-BE49-F238E27FC236}">
                <a16:creationId xmlns:a16="http://schemas.microsoft.com/office/drawing/2014/main" id="{D389B207-A29B-3565-2DE1-995BAE53FEC0}"/>
              </a:ext>
            </a:extLst>
          </p:cNvPr>
          <p:cNvSpPr>
            <a:spLocks noGrp="1"/>
          </p:cNvSpPr>
          <p:nvPr>
            <p:ph type="title" hasCustomPrompt="1"/>
          </p:nvPr>
        </p:nvSpPr>
        <p:spPr>
          <a:xfrm>
            <a:off x="359735" y="716401"/>
            <a:ext cx="10515600" cy="615250"/>
          </a:xfrm>
        </p:spPr>
        <p:txBody>
          <a:bodyPr anchor="t" anchorCtr="0">
            <a:normAutofit/>
          </a:bodyPr>
          <a:lstStyle>
            <a:lvl1pPr>
              <a:defRPr sz="3200"/>
            </a:lvl1pPr>
          </a:lstStyle>
          <a:p>
            <a:r>
              <a:rPr lang="en-US" dirty="0"/>
              <a:t>Main header, 32 </a:t>
            </a:r>
            <a:r>
              <a:rPr lang="en-US" dirty="0" err="1"/>
              <a:t>pt</a:t>
            </a:r>
            <a:endParaRPr lang="en-US" dirty="0"/>
          </a:p>
        </p:txBody>
      </p:sp>
      <p:sp>
        <p:nvSpPr>
          <p:cNvPr id="18" name="Text Placeholder 17">
            <a:extLst>
              <a:ext uri="{FF2B5EF4-FFF2-40B4-BE49-F238E27FC236}">
                <a16:creationId xmlns:a16="http://schemas.microsoft.com/office/drawing/2014/main" id="{0CC892C5-45B8-C702-FA96-29558D3DBD77}"/>
              </a:ext>
            </a:extLst>
          </p:cNvPr>
          <p:cNvSpPr>
            <a:spLocks noGrp="1"/>
          </p:cNvSpPr>
          <p:nvPr>
            <p:ph type="body" sz="quarter" idx="10" hasCustomPrompt="1"/>
          </p:nvPr>
        </p:nvSpPr>
        <p:spPr>
          <a:xfrm>
            <a:off x="360364" y="1633538"/>
            <a:ext cx="5491796" cy="2947335"/>
          </a:xfrm>
        </p:spPr>
        <p:txBody>
          <a:bodyPr tIns="0"/>
          <a:lstStyle>
            <a:lvl1pPr marL="0" indent="0">
              <a:lnSpc>
                <a:spcPts val="2800"/>
              </a:lnSpc>
              <a:buNone/>
              <a:defRPr sz="1800"/>
            </a:lvl1pPr>
            <a:lvl2pPr marL="742950" indent="-285750">
              <a:lnSpc>
                <a:spcPts val="2240"/>
              </a:lnSpc>
              <a:buClr>
                <a:srgbClr val="FFD520"/>
              </a:buClr>
              <a:buFont typeface="Arial" panose="020B0604020202020204" pitchFamily="34" charset="0"/>
              <a:buChar char="•"/>
              <a:defRPr sz="1600"/>
            </a:lvl2pPr>
            <a:lvl3pPr marL="914400" indent="0">
              <a:buNone/>
              <a:defRPr/>
            </a:lvl3pPr>
          </a:lstStyle>
          <a:p>
            <a:pPr lvl="0"/>
            <a:r>
              <a:rPr lang="en-US" dirty="0"/>
              <a:t>Large body, 18 </a:t>
            </a:r>
            <a:r>
              <a:rPr lang="en-US" dirty="0" err="1"/>
              <a:t>pt</a:t>
            </a:r>
            <a:endParaRPr lang="en-US" dirty="0"/>
          </a:p>
          <a:p>
            <a:pPr lvl="1"/>
            <a:r>
              <a:rPr lang="en-US" dirty="0"/>
              <a:t>Bullet, 16 </a:t>
            </a:r>
            <a:r>
              <a:rPr lang="en-US" dirty="0" err="1"/>
              <a:t>pt</a:t>
            </a:r>
            <a:endParaRPr lang="en-US" dirty="0"/>
          </a:p>
          <a:p>
            <a:pPr lvl="1"/>
            <a:endParaRPr lang="en-US" dirty="0"/>
          </a:p>
          <a:p>
            <a:pPr lvl="1"/>
            <a:endParaRPr lang="en-US" dirty="0"/>
          </a:p>
        </p:txBody>
      </p:sp>
      <p:sp>
        <p:nvSpPr>
          <p:cNvPr id="20" name="Text Placeholder 17">
            <a:extLst>
              <a:ext uri="{FF2B5EF4-FFF2-40B4-BE49-F238E27FC236}">
                <a16:creationId xmlns:a16="http://schemas.microsoft.com/office/drawing/2014/main" id="{F5E2289D-2979-5E84-6097-FF4FBB555DD7}"/>
              </a:ext>
            </a:extLst>
          </p:cNvPr>
          <p:cNvSpPr>
            <a:spLocks noGrp="1"/>
          </p:cNvSpPr>
          <p:nvPr>
            <p:ph type="body" sz="quarter" idx="11" hasCustomPrompt="1"/>
          </p:nvPr>
        </p:nvSpPr>
        <p:spPr>
          <a:xfrm>
            <a:off x="360364" y="4789103"/>
            <a:ext cx="5491796" cy="681900"/>
          </a:xfrm>
        </p:spPr>
        <p:txBody>
          <a:bodyPr>
            <a:normAutofit/>
          </a:bodyPr>
          <a:lstStyle>
            <a:lvl1pPr marL="0" indent="0">
              <a:lnSpc>
                <a:spcPts val="1900"/>
              </a:lnSpc>
              <a:buNone/>
              <a:defRPr sz="1400"/>
            </a:lvl1pPr>
            <a:lvl2pPr marL="742950" indent="-285750">
              <a:buClr>
                <a:srgbClr val="FFD520"/>
              </a:buClr>
              <a:buFont typeface="Arial" panose="020B0604020202020204" pitchFamily="34" charset="0"/>
              <a:buChar char="•"/>
              <a:defRPr sz="1600"/>
            </a:lvl2pPr>
            <a:lvl3pPr marL="914400" indent="0">
              <a:buNone/>
              <a:defRPr/>
            </a:lvl3pPr>
          </a:lstStyle>
          <a:p>
            <a:pPr lvl="0"/>
            <a:r>
              <a:rPr lang="en-US" dirty="0"/>
              <a:t>Small text, 14 </a:t>
            </a:r>
            <a:r>
              <a:rPr lang="en-US" dirty="0" err="1"/>
              <a:t>pt</a:t>
            </a:r>
            <a:endParaRPr lang="en-US" dirty="0"/>
          </a:p>
        </p:txBody>
      </p:sp>
      <p:sp>
        <p:nvSpPr>
          <p:cNvPr id="22" name="Text Placeholder 21">
            <a:extLst>
              <a:ext uri="{FF2B5EF4-FFF2-40B4-BE49-F238E27FC236}">
                <a16:creationId xmlns:a16="http://schemas.microsoft.com/office/drawing/2014/main" id="{90F9E1DD-291A-5CD1-647C-F25920043C47}"/>
              </a:ext>
            </a:extLst>
          </p:cNvPr>
          <p:cNvSpPr>
            <a:spLocks noGrp="1"/>
          </p:cNvSpPr>
          <p:nvPr>
            <p:ph type="body" sz="quarter" idx="12" hasCustomPrompt="1"/>
          </p:nvPr>
        </p:nvSpPr>
        <p:spPr>
          <a:xfrm>
            <a:off x="359735" y="303521"/>
            <a:ext cx="3989387" cy="245754"/>
          </a:xfrm>
        </p:spPr>
        <p:txBody>
          <a:bodyPr tIns="0" bIns="0">
            <a:normAutofit/>
          </a:bodyPr>
          <a:lstStyle>
            <a:lvl1pPr marL="0" indent="0">
              <a:buNone/>
              <a:defRPr sz="1400" b="1"/>
            </a:lvl1pPr>
          </a:lstStyle>
          <a:p>
            <a:pPr lvl="0"/>
            <a:r>
              <a:rPr lang="en-US" dirty="0"/>
              <a:t>Small header, 14 </a:t>
            </a:r>
            <a:r>
              <a:rPr lang="en-US" dirty="0" err="1"/>
              <a:t>pt</a:t>
            </a:r>
            <a:endParaRPr lang="en-US" dirty="0"/>
          </a:p>
        </p:txBody>
      </p:sp>
      <p:sp>
        <p:nvSpPr>
          <p:cNvPr id="27" name="Text Placeholder 17">
            <a:extLst>
              <a:ext uri="{FF2B5EF4-FFF2-40B4-BE49-F238E27FC236}">
                <a16:creationId xmlns:a16="http://schemas.microsoft.com/office/drawing/2014/main" id="{D98DD56A-6FBF-5A7A-17EC-17F1E045C720}"/>
              </a:ext>
            </a:extLst>
          </p:cNvPr>
          <p:cNvSpPr>
            <a:spLocks noGrp="1"/>
          </p:cNvSpPr>
          <p:nvPr>
            <p:ph type="body" sz="quarter" idx="13" hasCustomPrompt="1"/>
          </p:nvPr>
        </p:nvSpPr>
        <p:spPr>
          <a:xfrm>
            <a:off x="6264775" y="1633538"/>
            <a:ext cx="5491796" cy="2947335"/>
          </a:xfrm>
        </p:spPr>
        <p:txBody>
          <a:bodyPr tIns="0"/>
          <a:lstStyle>
            <a:lvl1pPr marL="0" indent="0">
              <a:lnSpc>
                <a:spcPts val="2800"/>
              </a:lnSpc>
              <a:buNone/>
              <a:defRPr sz="1800"/>
            </a:lvl1pPr>
            <a:lvl2pPr marL="742950" indent="-285750">
              <a:lnSpc>
                <a:spcPts val="2240"/>
              </a:lnSpc>
              <a:buClr>
                <a:srgbClr val="FFD520"/>
              </a:buClr>
              <a:buFont typeface="Arial" panose="020B0604020202020204" pitchFamily="34" charset="0"/>
              <a:buChar char="•"/>
              <a:defRPr sz="1600"/>
            </a:lvl2pPr>
            <a:lvl3pPr marL="914400" indent="0">
              <a:buNone/>
              <a:defRPr/>
            </a:lvl3pPr>
          </a:lstStyle>
          <a:p>
            <a:pPr lvl="0"/>
            <a:r>
              <a:rPr lang="en-US" dirty="0"/>
              <a:t>Large body, 18 </a:t>
            </a:r>
            <a:r>
              <a:rPr lang="en-US" dirty="0" err="1"/>
              <a:t>pt</a:t>
            </a:r>
            <a:endParaRPr lang="en-US" dirty="0"/>
          </a:p>
          <a:p>
            <a:pPr lvl="1"/>
            <a:r>
              <a:rPr lang="en-US" dirty="0"/>
              <a:t>Bullet, 16 </a:t>
            </a:r>
            <a:r>
              <a:rPr lang="en-US" dirty="0" err="1"/>
              <a:t>pt</a:t>
            </a:r>
            <a:endParaRPr lang="en-US" dirty="0"/>
          </a:p>
          <a:p>
            <a:pPr lvl="1"/>
            <a:endParaRPr lang="en-US" dirty="0"/>
          </a:p>
          <a:p>
            <a:pPr lvl="1"/>
            <a:endParaRPr lang="en-US" dirty="0"/>
          </a:p>
        </p:txBody>
      </p:sp>
      <p:sp>
        <p:nvSpPr>
          <p:cNvPr id="28" name="Text Placeholder 17">
            <a:extLst>
              <a:ext uri="{FF2B5EF4-FFF2-40B4-BE49-F238E27FC236}">
                <a16:creationId xmlns:a16="http://schemas.microsoft.com/office/drawing/2014/main" id="{234279C5-06FC-7225-1CEB-A12A4C477146}"/>
              </a:ext>
            </a:extLst>
          </p:cNvPr>
          <p:cNvSpPr>
            <a:spLocks noGrp="1"/>
          </p:cNvSpPr>
          <p:nvPr>
            <p:ph type="body" sz="quarter" idx="14" hasCustomPrompt="1"/>
          </p:nvPr>
        </p:nvSpPr>
        <p:spPr>
          <a:xfrm>
            <a:off x="6264775" y="4789103"/>
            <a:ext cx="5491796" cy="681900"/>
          </a:xfrm>
        </p:spPr>
        <p:txBody>
          <a:bodyPr>
            <a:normAutofit/>
          </a:bodyPr>
          <a:lstStyle>
            <a:lvl1pPr marL="0" indent="0">
              <a:lnSpc>
                <a:spcPts val="1900"/>
              </a:lnSpc>
              <a:buNone/>
              <a:defRPr sz="1400"/>
            </a:lvl1pPr>
            <a:lvl2pPr marL="742950" indent="-285750">
              <a:buClr>
                <a:srgbClr val="FFD520"/>
              </a:buClr>
              <a:buFont typeface="Arial" panose="020B0604020202020204" pitchFamily="34" charset="0"/>
              <a:buChar char="•"/>
              <a:defRPr sz="1600"/>
            </a:lvl2pPr>
            <a:lvl3pPr marL="914400" indent="0">
              <a:buNone/>
              <a:defRPr/>
            </a:lvl3pPr>
          </a:lstStyle>
          <a:p>
            <a:pPr lvl="0"/>
            <a:r>
              <a:rPr lang="en-US" dirty="0"/>
              <a:t>Small text, 14 </a:t>
            </a:r>
            <a:r>
              <a:rPr lang="en-US" dirty="0" err="1"/>
              <a:t>pt</a:t>
            </a:r>
            <a:endParaRPr lang="en-US" dirty="0"/>
          </a:p>
        </p:txBody>
      </p:sp>
      <p:cxnSp>
        <p:nvCxnSpPr>
          <p:cNvPr id="3" name="Straight Connector 2">
            <a:extLst>
              <a:ext uri="{FF2B5EF4-FFF2-40B4-BE49-F238E27FC236}">
                <a16:creationId xmlns:a16="http://schemas.microsoft.com/office/drawing/2014/main" id="{9D798833-5D3C-9C3F-D407-68D293394F8F}"/>
              </a:ext>
            </a:extLst>
          </p:cNvPr>
          <p:cNvCxnSpPr>
            <a:cxnSpLocks/>
          </p:cNvCxnSpPr>
          <p:nvPr userDrawn="1"/>
        </p:nvCxnSpPr>
        <p:spPr>
          <a:xfrm>
            <a:off x="0" y="548522"/>
            <a:ext cx="12192000"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748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2E8195-0226-BF1E-20D0-26AF5F5AD8D4}"/>
              </a:ext>
            </a:extLst>
          </p:cNvPr>
          <p:cNvSpPr/>
          <p:nvPr userDrawn="1"/>
        </p:nvSpPr>
        <p:spPr>
          <a:xfrm>
            <a:off x="0" y="0"/>
            <a:ext cx="12191999" cy="6858000"/>
          </a:xfrm>
          <a:prstGeom prst="rect">
            <a:avLst/>
          </a:prstGeom>
          <a:gradFill>
            <a:gsLst>
              <a:gs pos="100000">
                <a:srgbClr val="006BB6">
                  <a:alpha val="49283"/>
                </a:srgbClr>
              </a:gs>
              <a:gs pos="0">
                <a:srgbClr val="006BB6"/>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2331AB7-E3EE-D1E7-372D-5F58BAC74B25}"/>
              </a:ext>
            </a:extLst>
          </p:cNvPr>
          <p:cNvSpPr>
            <a:spLocks noGrp="1"/>
          </p:cNvSpPr>
          <p:nvPr>
            <p:ph type="body" sz="quarter" idx="12" hasCustomPrompt="1"/>
          </p:nvPr>
        </p:nvSpPr>
        <p:spPr>
          <a:xfrm>
            <a:off x="838199" y="5401464"/>
            <a:ext cx="3583075" cy="425450"/>
          </a:xfrm>
        </p:spPr>
        <p:txBody>
          <a:bodyPr>
            <a:normAutofit/>
          </a:bodyPr>
          <a:lstStyle>
            <a:lvl1pPr marL="0" indent="0">
              <a:buNone/>
              <a:defRPr sz="1400">
                <a:solidFill>
                  <a:schemeClr val="bg1"/>
                </a:solidFill>
              </a:defRPr>
            </a:lvl1pPr>
          </a:lstStyle>
          <a:p>
            <a:r>
              <a:rPr lang="en-US" dirty="0"/>
              <a:t>Date | Author</a:t>
            </a:r>
          </a:p>
        </p:txBody>
      </p:sp>
      <p:pic>
        <p:nvPicPr>
          <p:cNvPr id="8" name="Picture 7">
            <a:extLst>
              <a:ext uri="{FF2B5EF4-FFF2-40B4-BE49-F238E27FC236}">
                <a16:creationId xmlns:a16="http://schemas.microsoft.com/office/drawing/2014/main" id="{2ED053F0-E779-5E11-1FCD-9C331DA6EF20}"/>
              </a:ext>
            </a:extLst>
          </p:cNvPr>
          <p:cNvPicPr>
            <a:picLocks noChangeAspect="1"/>
          </p:cNvPicPr>
          <p:nvPr userDrawn="1"/>
        </p:nvPicPr>
        <p:blipFill rotWithShape="1">
          <a:blip r:embed="rId3"/>
          <a:srcRect l="22624" t="46421" r="23562" b="44643"/>
          <a:stretch/>
        </p:blipFill>
        <p:spPr>
          <a:xfrm>
            <a:off x="949848" y="925768"/>
            <a:ext cx="2357718" cy="506685"/>
          </a:xfrm>
          <a:prstGeom prst="rect">
            <a:avLst/>
          </a:prstGeom>
        </p:spPr>
      </p:pic>
      <p:sp>
        <p:nvSpPr>
          <p:cNvPr id="10" name="Title 9">
            <a:extLst>
              <a:ext uri="{FF2B5EF4-FFF2-40B4-BE49-F238E27FC236}">
                <a16:creationId xmlns:a16="http://schemas.microsoft.com/office/drawing/2014/main" id="{1634A419-F64B-27E9-E823-5B95D1C9859E}"/>
              </a:ext>
            </a:extLst>
          </p:cNvPr>
          <p:cNvSpPr>
            <a:spLocks noGrp="1"/>
          </p:cNvSpPr>
          <p:nvPr>
            <p:ph type="title" hasCustomPrompt="1"/>
          </p:nvPr>
        </p:nvSpPr>
        <p:spPr>
          <a:xfrm>
            <a:off x="838200" y="1616926"/>
            <a:ext cx="6949273" cy="1893073"/>
          </a:xfrm>
        </p:spPr>
        <p:txBody>
          <a:bodyPr anchor="b" anchorCtr="0">
            <a:noAutofit/>
          </a:bodyPr>
          <a:lstStyle>
            <a:lvl1pPr>
              <a:defRPr sz="6000">
                <a:solidFill>
                  <a:schemeClr val="bg1"/>
                </a:solidFill>
              </a:defRPr>
            </a:lvl1pPr>
          </a:lstStyle>
          <a:p>
            <a:r>
              <a:rPr lang="en-US" dirty="0"/>
              <a:t>Presentation Title</a:t>
            </a:r>
          </a:p>
        </p:txBody>
      </p:sp>
      <p:sp>
        <p:nvSpPr>
          <p:cNvPr id="12" name="Text Placeholder 11">
            <a:extLst>
              <a:ext uri="{FF2B5EF4-FFF2-40B4-BE49-F238E27FC236}">
                <a16:creationId xmlns:a16="http://schemas.microsoft.com/office/drawing/2014/main" id="{33E9CD2C-59A7-EE61-7A44-D94FD6BE41E9}"/>
              </a:ext>
            </a:extLst>
          </p:cNvPr>
          <p:cNvSpPr>
            <a:spLocks noGrp="1"/>
          </p:cNvSpPr>
          <p:nvPr>
            <p:ph type="body" sz="quarter" idx="11" hasCustomPrompt="1"/>
          </p:nvPr>
        </p:nvSpPr>
        <p:spPr>
          <a:xfrm>
            <a:off x="838200" y="3636000"/>
            <a:ext cx="6949272" cy="1411288"/>
          </a:xfrm>
        </p:spPr>
        <p:txBody>
          <a:bodyPr>
            <a:normAutofit/>
          </a:bodyPr>
          <a:lstStyle>
            <a:lvl1pPr marL="0" indent="0">
              <a:buNone/>
              <a:defRPr sz="2400">
                <a:solidFill>
                  <a:srgbClr val="FFD520"/>
                </a:solidFill>
              </a:defRPr>
            </a:lvl1pPr>
          </a:lstStyle>
          <a:p>
            <a:pPr lvl="0"/>
            <a:r>
              <a:rPr lang="en-US" dirty="0"/>
              <a:t>Subtitle</a:t>
            </a:r>
          </a:p>
        </p:txBody>
      </p:sp>
      <p:pic>
        <p:nvPicPr>
          <p:cNvPr id="11" name="Picture 10" descr="Shape&#10;&#10;Description automatically generated">
            <a:extLst>
              <a:ext uri="{FF2B5EF4-FFF2-40B4-BE49-F238E27FC236}">
                <a16:creationId xmlns:a16="http://schemas.microsoft.com/office/drawing/2014/main" id="{331FA404-D76D-E421-85CD-3725F84C3BBF}"/>
              </a:ext>
            </a:extLst>
          </p:cNvPr>
          <p:cNvPicPr>
            <a:picLocks noChangeAspect="1"/>
          </p:cNvPicPr>
          <p:nvPr userDrawn="1"/>
        </p:nvPicPr>
        <p:blipFill rotWithShape="1">
          <a:blip r:embed="rId4"/>
          <a:srcRect t="8961" r="13068" b="16579"/>
          <a:stretch/>
        </p:blipFill>
        <p:spPr>
          <a:xfrm>
            <a:off x="6150850" y="0"/>
            <a:ext cx="6041149" cy="6858001"/>
          </a:xfrm>
          <a:prstGeom prst="rect">
            <a:avLst/>
          </a:prstGeom>
        </p:spPr>
      </p:pic>
      <p:pic>
        <p:nvPicPr>
          <p:cNvPr id="13" name="Picture 12" descr="Shape&#10;&#10;Description automatically generated">
            <a:extLst>
              <a:ext uri="{FF2B5EF4-FFF2-40B4-BE49-F238E27FC236}">
                <a16:creationId xmlns:a16="http://schemas.microsoft.com/office/drawing/2014/main" id="{62581A3A-585F-9662-F2D9-B11F5C1854D3}"/>
              </a:ext>
            </a:extLst>
          </p:cNvPr>
          <p:cNvPicPr>
            <a:picLocks noChangeAspect="1"/>
          </p:cNvPicPr>
          <p:nvPr userDrawn="1"/>
        </p:nvPicPr>
        <p:blipFill rotWithShape="1">
          <a:blip r:embed="rId4"/>
          <a:srcRect t="38059" r="55467" b="16578"/>
          <a:stretch/>
        </p:blipFill>
        <p:spPr>
          <a:xfrm>
            <a:off x="9097250" y="2679939"/>
            <a:ext cx="3094749" cy="4178062"/>
          </a:xfrm>
          <a:prstGeom prst="rect">
            <a:avLst/>
          </a:prstGeom>
        </p:spPr>
      </p:pic>
    </p:spTree>
    <p:extLst>
      <p:ext uri="{BB962C8B-B14F-4D97-AF65-F5344CB8AC3E}">
        <p14:creationId xmlns:p14="http://schemas.microsoft.com/office/powerpoint/2010/main" val="382118397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634A419-F64B-27E9-E823-5B95D1C9859E}"/>
              </a:ext>
            </a:extLst>
          </p:cNvPr>
          <p:cNvSpPr>
            <a:spLocks noGrp="1"/>
          </p:cNvSpPr>
          <p:nvPr>
            <p:ph type="title" hasCustomPrompt="1"/>
          </p:nvPr>
        </p:nvSpPr>
        <p:spPr>
          <a:xfrm>
            <a:off x="838200" y="1123200"/>
            <a:ext cx="7668000" cy="2386800"/>
          </a:xfrm>
        </p:spPr>
        <p:txBody>
          <a:bodyPr anchor="b" anchorCtr="0">
            <a:noAutofit/>
          </a:bodyPr>
          <a:lstStyle>
            <a:lvl1pPr>
              <a:defRPr sz="6000">
                <a:solidFill>
                  <a:schemeClr val="bg1"/>
                </a:solidFill>
              </a:defRPr>
            </a:lvl1pPr>
          </a:lstStyle>
          <a:p>
            <a:r>
              <a:rPr lang="en-US" dirty="0"/>
              <a:t>Presentation Title</a:t>
            </a:r>
          </a:p>
        </p:txBody>
      </p:sp>
      <p:sp>
        <p:nvSpPr>
          <p:cNvPr id="12" name="Text Placeholder 11">
            <a:extLst>
              <a:ext uri="{FF2B5EF4-FFF2-40B4-BE49-F238E27FC236}">
                <a16:creationId xmlns:a16="http://schemas.microsoft.com/office/drawing/2014/main" id="{33E9CD2C-59A7-EE61-7A44-D94FD6BE41E9}"/>
              </a:ext>
            </a:extLst>
          </p:cNvPr>
          <p:cNvSpPr>
            <a:spLocks noGrp="1"/>
          </p:cNvSpPr>
          <p:nvPr>
            <p:ph type="body" sz="quarter" idx="11" hasCustomPrompt="1"/>
          </p:nvPr>
        </p:nvSpPr>
        <p:spPr>
          <a:xfrm>
            <a:off x="838200" y="3636000"/>
            <a:ext cx="7416860" cy="1411288"/>
          </a:xfrm>
        </p:spPr>
        <p:txBody>
          <a:bodyPr>
            <a:normAutofit/>
          </a:bodyPr>
          <a:lstStyle>
            <a:lvl1pPr marL="0" indent="0">
              <a:buNone/>
              <a:defRPr sz="2400">
                <a:solidFill>
                  <a:srgbClr val="FFD520"/>
                </a:solidFill>
              </a:defRPr>
            </a:lvl1pPr>
          </a:lstStyle>
          <a:p>
            <a:pPr lvl="0"/>
            <a:r>
              <a:rPr lang="en-US" dirty="0"/>
              <a:t>Subtitle</a:t>
            </a:r>
          </a:p>
        </p:txBody>
      </p:sp>
      <p:sp>
        <p:nvSpPr>
          <p:cNvPr id="3" name="Text Placeholder 2">
            <a:extLst>
              <a:ext uri="{FF2B5EF4-FFF2-40B4-BE49-F238E27FC236}">
                <a16:creationId xmlns:a16="http://schemas.microsoft.com/office/drawing/2014/main" id="{D2331AB7-E3EE-D1E7-372D-5F58BAC74B25}"/>
              </a:ext>
            </a:extLst>
          </p:cNvPr>
          <p:cNvSpPr>
            <a:spLocks noGrp="1"/>
          </p:cNvSpPr>
          <p:nvPr>
            <p:ph type="body" sz="quarter" idx="12" hasCustomPrompt="1"/>
          </p:nvPr>
        </p:nvSpPr>
        <p:spPr>
          <a:xfrm>
            <a:off x="838800" y="6094800"/>
            <a:ext cx="5575300" cy="425450"/>
          </a:xfrm>
        </p:spPr>
        <p:txBody>
          <a:bodyPr>
            <a:normAutofit/>
          </a:bodyPr>
          <a:lstStyle>
            <a:lvl1pPr marL="0" indent="0">
              <a:buNone/>
              <a:defRPr sz="1400">
                <a:solidFill>
                  <a:schemeClr val="bg1"/>
                </a:solidFill>
              </a:defRPr>
            </a:lvl1pPr>
          </a:lstStyle>
          <a:p>
            <a:r>
              <a:rPr lang="en-US" dirty="0"/>
              <a:t>Date | Author</a:t>
            </a:r>
          </a:p>
        </p:txBody>
      </p:sp>
    </p:spTree>
    <p:extLst>
      <p:ext uri="{BB962C8B-B14F-4D97-AF65-F5344CB8AC3E}">
        <p14:creationId xmlns:p14="http://schemas.microsoft.com/office/powerpoint/2010/main" val="355838873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mplate_SingleColumnText">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ADD0B5A-5FBF-1D18-F3B4-D7037DAAB5D8}"/>
              </a:ext>
            </a:extLst>
          </p:cNvPr>
          <p:cNvCxnSpPr>
            <a:cxnSpLocks/>
          </p:cNvCxnSpPr>
          <p:nvPr userDrawn="1"/>
        </p:nvCxnSpPr>
        <p:spPr>
          <a:xfrm>
            <a:off x="0" y="548522"/>
            <a:ext cx="12192000"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clipart, sign&#10;&#10;Description automatically generated">
            <a:extLst>
              <a:ext uri="{FF2B5EF4-FFF2-40B4-BE49-F238E27FC236}">
                <a16:creationId xmlns:a16="http://schemas.microsoft.com/office/drawing/2014/main" id="{FD834155-D93E-EDF0-05EA-BB8C0D80569C}"/>
              </a:ext>
            </a:extLst>
          </p:cNvPr>
          <p:cNvPicPr>
            <a:picLocks noChangeAspect="1"/>
          </p:cNvPicPr>
          <p:nvPr userDrawn="1"/>
        </p:nvPicPr>
        <p:blipFill>
          <a:blip r:embed="rId2"/>
          <a:stretch>
            <a:fillRect/>
          </a:stretch>
        </p:blipFill>
        <p:spPr>
          <a:xfrm>
            <a:off x="10535505" y="6440751"/>
            <a:ext cx="1251661" cy="261423"/>
          </a:xfrm>
          <a:prstGeom prst="rect">
            <a:avLst/>
          </a:prstGeom>
        </p:spPr>
      </p:pic>
      <p:sp>
        <p:nvSpPr>
          <p:cNvPr id="10" name="TextBox 9">
            <a:extLst>
              <a:ext uri="{FF2B5EF4-FFF2-40B4-BE49-F238E27FC236}">
                <a16:creationId xmlns:a16="http://schemas.microsoft.com/office/drawing/2014/main" id="{9E9AF71C-6E87-6F3B-E8B0-674D64BFAB87}"/>
              </a:ext>
            </a:extLst>
          </p:cNvPr>
          <p:cNvSpPr txBox="1"/>
          <p:nvPr userDrawn="1"/>
        </p:nvSpPr>
        <p:spPr>
          <a:xfrm>
            <a:off x="359735" y="6417497"/>
            <a:ext cx="9263270" cy="276999"/>
          </a:xfrm>
          <a:prstGeom prst="rect">
            <a:avLst/>
          </a:prstGeom>
          <a:noFill/>
        </p:spPr>
        <p:txBody>
          <a:bodyPr wrap="square" rtlCol="0">
            <a:spAutoFit/>
          </a:bodyPr>
          <a:lstStyle/>
          <a:p>
            <a:r>
              <a:rPr lang="en-US" sz="1200" dirty="0">
                <a:solidFill>
                  <a:srgbClr val="006BB6"/>
                </a:solidFill>
              </a:rPr>
              <a:t>Presentation title | Date</a:t>
            </a:r>
          </a:p>
        </p:txBody>
      </p:sp>
      <p:sp>
        <p:nvSpPr>
          <p:cNvPr id="15" name="Title 14">
            <a:extLst>
              <a:ext uri="{FF2B5EF4-FFF2-40B4-BE49-F238E27FC236}">
                <a16:creationId xmlns:a16="http://schemas.microsoft.com/office/drawing/2014/main" id="{D389B207-A29B-3565-2DE1-995BAE53FEC0}"/>
              </a:ext>
            </a:extLst>
          </p:cNvPr>
          <p:cNvSpPr>
            <a:spLocks noGrp="1"/>
          </p:cNvSpPr>
          <p:nvPr>
            <p:ph type="title" hasCustomPrompt="1"/>
          </p:nvPr>
        </p:nvSpPr>
        <p:spPr>
          <a:xfrm>
            <a:off x="359735" y="716401"/>
            <a:ext cx="10515600" cy="615250"/>
          </a:xfrm>
        </p:spPr>
        <p:txBody>
          <a:bodyPr anchor="t" anchorCtr="0">
            <a:normAutofit/>
          </a:bodyPr>
          <a:lstStyle>
            <a:lvl1pPr>
              <a:defRPr sz="3200"/>
            </a:lvl1pPr>
          </a:lstStyle>
          <a:p>
            <a:r>
              <a:rPr lang="en-US" dirty="0"/>
              <a:t>Main header, 32 </a:t>
            </a:r>
            <a:r>
              <a:rPr lang="en-US" dirty="0" err="1"/>
              <a:t>pt</a:t>
            </a:r>
            <a:endParaRPr lang="en-US" dirty="0"/>
          </a:p>
        </p:txBody>
      </p:sp>
      <p:sp>
        <p:nvSpPr>
          <p:cNvPr id="18" name="Text Placeholder 17">
            <a:extLst>
              <a:ext uri="{FF2B5EF4-FFF2-40B4-BE49-F238E27FC236}">
                <a16:creationId xmlns:a16="http://schemas.microsoft.com/office/drawing/2014/main" id="{0CC892C5-45B8-C702-FA96-29558D3DBD77}"/>
              </a:ext>
            </a:extLst>
          </p:cNvPr>
          <p:cNvSpPr>
            <a:spLocks noGrp="1"/>
          </p:cNvSpPr>
          <p:nvPr>
            <p:ph type="body" sz="quarter" idx="10" hasCustomPrompt="1"/>
          </p:nvPr>
        </p:nvSpPr>
        <p:spPr>
          <a:xfrm>
            <a:off x="360364" y="1633538"/>
            <a:ext cx="11426802" cy="2947335"/>
          </a:xfrm>
        </p:spPr>
        <p:txBody>
          <a:bodyPr tIns="0"/>
          <a:lstStyle>
            <a:lvl1pPr marL="0" indent="0">
              <a:lnSpc>
                <a:spcPts val="2800"/>
              </a:lnSpc>
              <a:buNone/>
              <a:defRPr sz="1800"/>
            </a:lvl1pPr>
            <a:lvl2pPr marL="742950" indent="-285750">
              <a:lnSpc>
                <a:spcPts val="2240"/>
              </a:lnSpc>
              <a:buClr>
                <a:srgbClr val="FFD520"/>
              </a:buClr>
              <a:buFont typeface="Arial" panose="020B0604020202020204" pitchFamily="34" charset="0"/>
              <a:buChar char="•"/>
              <a:defRPr sz="1600"/>
            </a:lvl2pPr>
            <a:lvl3pPr marL="914400" indent="0">
              <a:buNone/>
              <a:defRPr/>
            </a:lvl3pPr>
          </a:lstStyle>
          <a:p>
            <a:pPr lvl="0"/>
            <a:r>
              <a:rPr lang="en-US" dirty="0"/>
              <a:t>Large body, 18 </a:t>
            </a:r>
            <a:r>
              <a:rPr lang="en-US" dirty="0" err="1"/>
              <a:t>pt</a:t>
            </a:r>
            <a:endParaRPr lang="en-US" dirty="0"/>
          </a:p>
          <a:p>
            <a:pPr lvl="1"/>
            <a:r>
              <a:rPr lang="en-US" dirty="0"/>
              <a:t>Bullet, 16 </a:t>
            </a:r>
            <a:r>
              <a:rPr lang="en-US" dirty="0" err="1"/>
              <a:t>pt</a:t>
            </a:r>
            <a:endParaRPr lang="en-US" dirty="0"/>
          </a:p>
          <a:p>
            <a:pPr lvl="1"/>
            <a:endParaRPr lang="en-US" dirty="0"/>
          </a:p>
          <a:p>
            <a:pPr lvl="1"/>
            <a:endParaRPr lang="en-US" dirty="0"/>
          </a:p>
        </p:txBody>
      </p:sp>
      <p:sp>
        <p:nvSpPr>
          <p:cNvPr id="20" name="Text Placeholder 17">
            <a:extLst>
              <a:ext uri="{FF2B5EF4-FFF2-40B4-BE49-F238E27FC236}">
                <a16:creationId xmlns:a16="http://schemas.microsoft.com/office/drawing/2014/main" id="{F5E2289D-2979-5E84-6097-FF4FBB555DD7}"/>
              </a:ext>
            </a:extLst>
          </p:cNvPr>
          <p:cNvSpPr>
            <a:spLocks noGrp="1"/>
          </p:cNvSpPr>
          <p:nvPr>
            <p:ph type="body" sz="quarter" idx="11" hasCustomPrompt="1"/>
          </p:nvPr>
        </p:nvSpPr>
        <p:spPr>
          <a:xfrm>
            <a:off x="360364" y="4789103"/>
            <a:ext cx="11426802" cy="681900"/>
          </a:xfrm>
        </p:spPr>
        <p:txBody>
          <a:bodyPr>
            <a:normAutofit/>
          </a:bodyPr>
          <a:lstStyle>
            <a:lvl1pPr marL="0" indent="0">
              <a:lnSpc>
                <a:spcPts val="1900"/>
              </a:lnSpc>
              <a:buNone/>
              <a:defRPr sz="1400"/>
            </a:lvl1pPr>
            <a:lvl2pPr marL="742950" indent="-285750">
              <a:buClr>
                <a:srgbClr val="FFD520"/>
              </a:buClr>
              <a:buFont typeface="Arial" panose="020B0604020202020204" pitchFamily="34" charset="0"/>
              <a:buChar char="•"/>
              <a:defRPr sz="1600"/>
            </a:lvl2pPr>
            <a:lvl3pPr marL="914400" indent="0">
              <a:buNone/>
              <a:defRPr/>
            </a:lvl3pPr>
          </a:lstStyle>
          <a:p>
            <a:pPr lvl="0"/>
            <a:r>
              <a:rPr lang="en-US" dirty="0"/>
              <a:t>Small text, 14 </a:t>
            </a:r>
            <a:r>
              <a:rPr lang="en-US" dirty="0" err="1"/>
              <a:t>pt</a:t>
            </a:r>
            <a:endParaRPr lang="en-US" dirty="0"/>
          </a:p>
        </p:txBody>
      </p:sp>
      <p:sp>
        <p:nvSpPr>
          <p:cNvPr id="22" name="Text Placeholder 21">
            <a:extLst>
              <a:ext uri="{FF2B5EF4-FFF2-40B4-BE49-F238E27FC236}">
                <a16:creationId xmlns:a16="http://schemas.microsoft.com/office/drawing/2014/main" id="{90F9E1DD-291A-5CD1-647C-F25920043C47}"/>
              </a:ext>
            </a:extLst>
          </p:cNvPr>
          <p:cNvSpPr>
            <a:spLocks noGrp="1"/>
          </p:cNvSpPr>
          <p:nvPr>
            <p:ph type="body" sz="quarter" idx="12" hasCustomPrompt="1"/>
          </p:nvPr>
        </p:nvSpPr>
        <p:spPr>
          <a:xfrm>
            <a:off x="359735" y="303521"/>
            <a:ext cx="3989387" cy="245754"/>
          </a:xfrm>
        </p:spPr>
        <p:txBody>
          <a:bodyPr tIns="0" bIns="0">
            <a:normAutofit/>
          </a:bodyPr>
          <a:lstStyle>
            <a:lvl1pPr marL="0" indent="0">
              <a:buNone/>
              <a:defRPr sz="1400" b="1"/>
            </a:lvl1pPr>
          </a:lstStyle>
          <a:p>
            <a:pPr lvl="0"/>
            <a:r>
              <a:rPr lang="en-US" dirty="0"/>
              <a:t>Small header, 14 </a:t>
            </a:r>
            <a:r>
              <a:rPr lang="en-US" dirty="0" err="1"/>
              <a:t>pt</a:t>
            </a:r>
            <a:endParaRPr lang="en-US" dirty="0"/>
          </a:p>
        </p:txBody>
      </p:sp>
    </p:spTree>
    <p:extLst>
      <p:ext uri="{BB962C8B-B14F-4D97-AF65-F5344CB8AC3E}">
        <p14:creationId xmlns:p14="http://schemas.microsoft.com/office/powerpoint/2010/main" val="444993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mplate_SingleColumnText_Image">
    <p:spTree>
      <p:nvGrpSpPr>
        <p:cNvPr id="1" name=""/>
        <p:cNvGrpSpPr/>
        <p:nvPr/>
      </p:nvGrpSpPr>
      <p:grpSpPr>
        <a:xfrm>
          <a:off x="0" y="0"/>
          <a:ext cx="0" cy="0"/>
          <a:chOff x="0" y="0"/>
          <a:chExt cx="0" cy="0"/>
        </a:xfrm>
      </p:grpSpPr>
      <p:pic>
        <p:nvPicPr>
          <p:cNvPr id="9" name="Picture 8" descr="A picture containing text, clipart, sign&#10;&#10;Description automatically generated">
            <a:extLst>
              <a:ext uri="{FF2B5EF4-FFF2-40B4-BE49-F238E27FC236}">
                <a16:creationId xmlns:a16="http://schemas.microsoft.com/office/drawing/2014/main" id="{FD834155-D93E-EDF0-05EA-BB8C0D80569C}"/>
              </a:ext>
            </a:extLst>
          </p:cNvPr>
          <p:cNvPicPr>
            <a:picLocks noChangeAspect="1"/>
          </p:cNvPicPr>
          <p:nvPr userDrawn="1"/>
        </p:nvPicPr>
        <p:blipFill>
          <a:blip r:embed="rId2"/>
          <a:stretch>
            <a:fillRect/>
          </a:stretch>
        </p:blipFill>
        <p:spPr>
          <a:xfrm>
            <a:off x="10535505" y="6440751"/>
            <a:ext cx="1251661" cy="261423"/>
          </a:xfrm>
          <a:prstGeom prst="rect">
            <a:avLst/>
          </a:prstGeom>
        </p:spPr>
      </p:pic>
      <p:sp>
        <p:nvSpPr>
          <p:cNvPr id="10" name="TextBox 9">
            <a:extLst>
              <a:ext uri="{FF2B5EF4-FFF2-40B4-BE49-F238E27FC236}">
                <a16:creationId xmlns:a16="http://schemas.microsoft.com/office/drawing/2014/main" id="{9E9AF71C-6E87-6F3B-E8B0-674D64BFAB87}"/>
              </a:ext>
            </a:extLst>
          </p:cNvPr>
          <p:cNvSpPr txBox="1"/>
          <p:nvPr userDrawn="1"/>
        </p:nvSpPr>
        <p:spPr>
          <a:xfrm>
            <a:off x="359735" y="6417497"/>
            <a:ext cx="9263270" cy="276999"/>
          </a:xfrm>
          <a:prstGeom prst="rect">
            <a:avLst/>
          </a:prstGeom>
          <a:noFill/>
        </p:spPr>
        <p:txBody>
          <a:bodyPr wrap="square" rtlCol="0">
            <a:spAutoFit/>
          </a:bodyPr>
          <a:lstStyle/>
          <a:p>
            <a:r>
              <a:rPr lang="en-US" sz="1200" dirty="0">
                <a:solidFill>
                  <a:srgbClr val="006BB6"/>
                </a:solidFill>
              </a:rPr>
              <a:t>Presentation title | Date</a:t>
            </a:r>
          </a:p>
        </p:txBody>
      </p:sp>
      <p:sp>
        <p:nvSpPr>
          <p:cNvPr id="15" name="Title 14">
            <a:extLst>
              <a:ext uri="{FF2B5EF4-FFF2-40B4-BE49-F238E27FC236}">
                <a16:creationId xmlns:a16="http://schemas.microsoft.com/office/drawing/2014/main" id="{D389B207-A29B-3565-2DE1-995BAE53FEC0}"/>
              </a:ext>
            </a:extLst>
          </p:cNvPr>
          <p:cNvSpPr>
            <a:spLocks noGrp="1"/>
          </p:cNvSpPr>
          <p:nvPr>
            <p:ph type="title" hasCustomPrompt="1"/>
          </p:nvPr>
        </p:nvSpPr>
        <p:spPr>
          <a:xfrm>
            <a:off x="359735" y="716401"/>
            <a:ext cx="10515600" cy="615250"/>
          </a:xfrm>
        </p:spPr>
        <p:txBody>
          <a:bodyPr anchor="t" anchorCtr="0">
            <a:normAutofit/>
          </a:bodyPr>
          <a:lstStyle>
            <a:lvl1pPr>
              <a:defRPr sz="3200"/>
            </a:lvl1pPr>
          </a:lstStyle>
          <a:p>
            <a:r>
              <a:rPr lang="en-US" dirty="0"/>
              <a:t>Main header, 32 </a:t>
            </a:r>
            <a:r>
              <a:rPr lang="en-US" dirty="0" err="1"/>
              <a:t>pt</a:t>
            </a:r>
            <a:endParaRPr lang="en-US" dirty="0"/>
          </a:p>
        </p:txBody>
      </p:sp>
      <p:sp>
        <p:nvSpPr>
          <p:cNvPr id="18" name="Text Placeholder 17">
            <a:extLst>
              <a:ext uri="{FF2B5EF4-FFF2-40B4-BE49-F238E27FC236}">
                <a16:creationId xmlns:a16="http://schemas.microsoft.com/office/drawing/2014/main" id="{0CC892C5-45B8-C702-FA96-29558D3DBD77}"/>
              </a:ext>
            </a:extLst>
          </p:cNvPr>
          <p:cNvSpPr>
            <a:spLocks noGrp="1"/>
          </p:cNvSpPr>
          <p:nvPr>
            <p:ph type="body" sz="quarter" idx="10" hasCustomPrompt="1"/>
          </p:nvPr>
        </p:nvSpPr>
        <p:spPr>
          <a:xfrm>
            <a:off x="360364" y="1633538"/>
            <a:ext cx="6603811" cy="2947335"/>
          </a:xfrm>
        </p:spPr>
        <p:txBody>
          <a:bodyPr tIns="0"/>
          <a:lstStyle>
            <a:lvl1pPr marL="0" indent="0">
              <a:lnSpc>
                <a:spcPts val="2800"/>
              </a:lnSpc>
              <a:buNone/>
              <a:defRPr sz="1800"/>
            </a:lvl1pPr>
            <a:lvl2pPr marL="742950" indent="-285750">
              <a:lnSpc>
                <a:spcPts val="2240"/>
              </a:lnSpc>
              <a:buClr>
                <a:srgbClr val="FFD520"/>
              </a:buClr>
              <a:buFont typeface="Arial" panose="020B0604020202020204" pitchFamily="34" charset="0"/>
              <a:buChar char="•"/>
              <a:defRPr sz="1600"/>
            </a:lvl2pPr>
            <a:lvl3pPr marL="914400" indent="0">
              <a:buNone/>
              <a:defRPr/>
            </a:lvl3pPr>
          </a:lstStyle>
          <a:p>
            <a:pPr lvl="0"/>
            <a:r>
              <a:rPr lang="en-US" dirty="0"/>
              <a:t>Large body, 18 </a:t>
            </a:r>
            <a:r>
              <a:rPr lang="en-US" dirty="0" err="1"/>
              <a:t>pt</a:t>
            </a:r>
            <a:endParaRPr lang="en-US" dirty="0"/>
          </a:p>
          <a:p>
            <a:pPr lvl="1"/>
            <a:r>
              <a:rPr lang="en-US" dirty="0"/>
              <a:t>Bullet, 16 </a:t>
            </a:r>
            <a:r>
              <a:rPr lang="en-US" dirty="0" err="1"/>
              <a:t>pt</a:t>
            </a:r>
            <a:endParaRPr lang="en-US" dirty="0"/>
          </a:p>
          <a:p>
            <a:pPr lvl="1"/>
            <a:endParaRPr lang="en-US" dirty="0"/>
          </a:p>
          <a:p>
            <a:pPr lvl="1"/>
            <a:endParaRPr lang="en-US" dirty="0"/>
          </a:p>
        </p:txBody>
      </p:sp>
      <p:sp>
        <p:nvSpPr>
          <p:cNvPr id="20" name="Text Placeholder 17">
            <a:extLst>
              <a:ext uri="{FF2B5EF4-FFF2-40B4-BE49-F238E27FC236}">
                <a16:creationId xmlns:a16="http://schemas.microsoft.com/office/drawing/2014/main" id="{F5E2289D-2979-5E84-6097-FF4FBB555DD7}"/>
              </a:ext>
            </a:extLst>
          </p:cNvPr>
          <p:cNvSpPr>
            <a:spLocks noGrp="1"/>
          </p:cNvSpPr>
          <p:nvPr>
            <p:ph type="body" sz="quarter" idx="11" hasCustomPrompt="1"/>
          </p:nvPr>
        </p:nvSpPr>
        <p:spPr>
          <a:xfrm>
            <a:off x="360364" y="4789103"/>
            <a:ext cx="6603811" cy="681900"/>
          </a:xfrm>
        </p:spPr>
        <p:txBody>
          <a:bodyPr>
            <a:normAutofit/>
          </a:bodyPr>
          <a:lstStyle>
            <a:lvl1pPr marL="0" indent="0">
              <a:lnSpc>
                <a:spcPts val="1900"/>
              </a:lnSpc>
              <a:buNone/>
              <a:defRPr sz="1400"/>
            </a:lvl1pPr>
            <a:lvl2pPr marL="742950" indent="-285750">
              <a:buClr>
                <a:srgbClr val="FFD520"/>
              </a:buClr>
              <a:buFont typeface="Arial" panose="020B0604020202020204" pitchFamily="34" charset="0"/>
              <a:buChar char="•"/>
              <a:defRPr sz="1600"/>
            </a:lvl2pPr>
            <a:lvl3pPr marL="914400" indent="0">
              <a:buNone/>
              <a:defRPr/>
            </a:lvl3pPr>
          </a:lstStyle>
          <a:p>
            <a:pPr lvl="0"/>
            <a:r>
              <a:rPr lang="en-US" dirty="0"/>
              <a:t>Small text, 14 </a:t>
            </a:r>
            <a:r>
              <a:rPr lang="en-US" dirty="0" err="1"/>
              <a:t>pt</a:t>
            </a:r>
            <a:endParaRPr lang="en-US" dirty="0"/>
          </a:p>
        </p:txBody>
      </p:sp>
      <p:sp>
        <p:nvSpPr>
          <p:cNvPr id="22" name="Text Placeholder 21">
            <a:extLst>
              <a:ext uri="{FF2B5EF4-FFF2-40B4-BE49-F238E27FC236}">
                <a16:creationId xmlns:a16="http://schemas.microsoft.com/office/drawing/2014/main" id="{90F9E1DD-291A-5CD1-647C-F25920043C47}"/>
              </a:ext>
            </a:extLst>
          </p:cNvPr>
          <p:cNvSpPr>
            <a:spLocks noGrp="1"/>
          </p:cNvSpPr>
          <p:nvPr>
            <p:ph type="body" sz="quarter" idx="12" hasCustomPrompt="1"/>
          </p:nvPr>
        </p:nvSpPr>
        <p:spPr>
          <a:xfrm>
            <a:off x="359735" y="303521"/>
            <a:ext cx="3989387" cy="245754"/>
          </a:xfrm>
        </p:spPr>
        <p:txBody>
          <a:bodyPr tIns="0" bIns="0">
            <a:normAutofit/>
          </a:bodyPr>
          <a:lstStyle>
            <a:lvl1pPr marL="0" indent="0">
              <a:buNone/>
              <a:defRPr sz="1400" b="1"/>
            </a:lvl1pPr>
          </a:lstStyle>
          <a:p>
            <a:pPr lvl="0"/>
            <a:r>
              <a:rPr lang="en-US" dirty="0"/>
              <a:t>Small header, 14 </a:t>
            </a:r>
            <a:r>
              <a:rPr lang="en-US" dirty="0" err="1"/>
              <a:t>pt</a:t>
            </a:r>
            <a:endParaRPr lang="en-US" dirty="0"/>
          </a:p>
        </p:txBody>
      </p:sp>
      <p:sp>
        <p:nvSpPr>
          <p:cNvPr id="3" name="Picture Placeholder 2">
            <a:extLst>
              <a:ext uri="{FF2B5EF4-FFF2-40B4-BE49-F238E27FC236}">
                <a16:creationId xmlns:a16="http://schemas.microsoft.com/office/drawing/2014/main" id="{3C3DCA28-35C2-D485-76B8-CF462F68E75E}"/>
              </a:ext>
            </a:extLst>
          </p:cNvPr>
          <p:cNvSpPr>
            <a:spLocks noGrp="1"/>
          </p:cNvSpPr>
          <p:nvPr>
            <p:ph type="pic" sz="quarter" idx="13"/>
          </p:nvPr>
        </p:nvSpPr>
        <p:spPr>
          <a:xfrm>
            <a:off x="7368988" y="1633538"/>
            <a:ext cx="4418200" cy="3836987"/>
          </a:xfrm>
          <a:solidFill>
            <a:schemeClr val="bg1">
              <a:lumMod val="95000"/>
            </a:schemeClr>
          </a:solidFill>
        </p:spPr>
        <p:txBody>
          <a:bodyPr>
            <a:normAutofit/>
          </a:bodyPr>
          <a:lstStyle>
            <a:lvl1pPr marL="0" indent="0">
              <a:buNone/>
              <a:defRPr sz="1200"/>
            </a:lvl1pPr>
          </a:lstStyle>
          <a:p>
            <a:endParaRPr lang="en-US" dirty="0"/>
          </a:p>
        </p:txBody>
      </p:sp>
      <p:cxnSp>
        <p:nvCxnSpPr>
          <p:cNvPr id="4" name="Straight Connector 3">
            <a:extLst>
              <a:ext uri="{FF2B5EF4-FFF2-40B4-BE49-F238E27FC236}">
                <a16:creationId xmlns:a16="http://schemas.microsoft.com/office/drawing/2014/main" id="{32D3B639-CA24-0354-535B-B73DC4CBCDEB}"/>
              </a:ext>
            </a:extLst>
          </p:cNvPr>
          <p:cNvCxnSpPr>
            <a:cxnSpLocks/>
          </p:cNvCxnSpPr>
          <p:nvPr userDrawn="1"/>
        </p:nvCxnSpPr>
        <p:spPr>
          <a:xfrm>
            <a:off x="0" y="548522"/>
            <a:ext cx="12192000"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37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late_OneColumnText_Sideb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696D-4E73-7379-A0F7-777CD39B01FE}"/>
              </a:ext>
            </a:extLst>
          </p:cNvPr>
          <p:cNvSpPr/>
          <p:nvPr userDrawn="1"/>
        </p:nvSpPr>
        <p:spPr>
          <a:xfrm>
            <a:off x="7368988" y="555325"/>
            <a:ext cx="4823012" cy="57074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clipart, sign&#10;&#10;Description automatically generated">
            <a:extLst>
              <a:ext uri="{FF2B5EF4-FFF2-40B4-BE49-F238E27FC236}">
                <a16:creationId xmlns:a16="http://schemas.microsoft.com/office/drawing/2014/main" id="{FD834155-D93E-EDF0-05EA-BB8C0D80569C}"/>
              </a:ext>
            </a:extLst>
          </p:cNvPr>
          <p:cNvPicPr>
            <a:picLocks noChangeAspect="1"/>
          </p:cNvPicPr>
          <p:nvPr userDrawn="1"/>
        </p:nvPicPr>
        <p:blipFill>
          <a:blip r:embed="rId2"/>
          <a:stretch>
            <a:fillRect/>
          </a:stretch>
        </p:blipFill>
        <p:spPr>
          <a:xfrm>
            <a:off x="10535505" y="6440751"/>
            <a:ext cx="1251661" cy="261423"/>
          </a:xfrm>
          <a:prstGeom prst="rect">
            <a:avLst/>
          </a:prstGeom>
        </p:spPr>
      </p:pic>
      <p:sp>
        <p:nvSpPr>
          <p:cNvPr id="10" name="TextBox 9">
            <a:extLst>
              <a:ext uri="{FF2B5EF4-FFF2-40B4-BE49-F238E27FC236}">
                <a16:creationId xmlns:a16="http://schemas.microsoft.com/office/drawing/2014/main" id="{9E9AF71C-6E87-6F3B-E8B0-674D64BFAB87}"/>
              </a:ext>
            </a:extLst>
          </p:cNvPr>
          <p:cNvSpPr txBox="1"/>
          <p:nvPr userDrawn="1"/>
        </p:nvSpPr>
        <p:spPr>
          <a:xfrm>
            <a:off x="359735" y="6417497"/>
            <a:ext cx="9263270" cy="276999"/>
          </a:xfrm>
          <a:prstGeom prst="rect">
            <a:avLst/>
          </a:prstGeom>
          <a:noFill/>
        </p:spPr>
        <p:txBody>
          <a:bodyPr wrap="square" rtlCol="0">
            <a:spAutoFit/>
          </a:bodyPr>
          <a:lstStyle/>
          <a:p>
            <a:r>
              <a:rPr lang="en-US" sz="1200" dirty="0">
                <a:solidFill>
                  <a:srgbClr val="006BB6"/>
                </a:solidFill>
              </a:rPr>
              <a:t>Presentation title | Date</a:t>
            </a:r>
          </a:p>
        </p:txBody>
      </p:sp>
      <p:sp>
        <p:nvSpPr>
          <p:cNvPr id="15" name="Title 14">
            <a:extLst>
              <a:ext uri="{FF2B5EF4-FFF2-40B4-BE49-F238E27FC236}">
                <a16:creationId xmlns:a16="http://schemas.microsoft.com/office/drawing/2014/main" id="{D389B207-A29B-3565-2DE1-995BAE53FEC0}"/>
              </a:ext>
            </a:extLst>
          </p:cNvPr>
          <p:cNvSpPr>
            <a:spLocks noGrp="1"/>
          </p:cNvSpPr>
          <p:nvPr>
            <p:ph type="title" hasCustomPrompt="1"/>
          </p:nvPr>
        </p:nvSpPr>
        <p:spPr>
          <a:xfrm>
            <a:off x="359735" y="716401"/>
            <a:ext cx="6573194" cy="615250"/>
          </a:xfrm>
        </p:spPr>
        <p:txBody>
          <a:bodyPr anchor="t" anchorCtr="0">
            <a:normAutofit/>
          </a:bodyPr>
          <a:lstStyle>
            <a:lvl1pPr>
              <a:defRPr sz="3200"/>
            </a:lvl1pPr>
          </a:lstStyle>
          <a:p>
            <a:r>
              <a:rPr lang="en-US" dirty="0"/>
              <a:t>Main header, 32 </a:t>
            </a:r>
            <a:r>
              <a:rPr lang="en-US" dirty="0" err="1"/>
              <a:t>pt</a:t>
            </a:r>
            <a:endParaRPr lang="en-US" dirty="0"/>
          </a:p>
        </p:txBody>
      </p:sp>
      <p:sp>
        <p:nvSpPr>
          <p:cNvPr id="18" name="Text Placeholder 17">
            <a:extLst>
              <a:ext uri="{FF2B5EF4-FFF2-40B4-BE49-F238E27FC236}">
                <a16:creationId xmlns:a16="http://schemas.microsoft.com/office/drawing/2014/main" id="{0CC892C5-45B8-C702-FA96-29558D3DBD77}"/>
              </a:ext>
            </a:extLst>
          </p:cNvPr>
          <p:cNvSpPr>
            <a:spLocks noGrp="1"/>
          </p:cNvSpPr>
          <p:nvPr>
            <p:ph type="body" sz="quarter" idx="10" hasCustomPrompt="1"/>
          </p:nvPr>
        </p:nvSpPr>
        <p:spPr>
          <a:xfrm>
            <a:off x="360364" y="1633538"/>
            <a:ext cx="6573194" cy="2947335"/>
          </a:xfrm>
        </p:spPr>
        <p:txBody>
          <a:bodyPr tIns="0"/>
          <a:lstStyle>
            <a:lvl1pPr marL="0" indent="0">
              <a:lnSpc>
                <a:spcPts val="2800"/>
              </a:lnSpc>
              <a:buNone/>
              <a:defRPr sz="1800"/>
            </a:lvl1pPr>
            <a:lvl2pPr marL="742950" indent="-285750">
              <a:lnSpc>
                <a:spcPts val="2240"/>
              </a:lnSpc>
              <a:buClr>
                <a:srgbClr val="FFD520"/>
              </a:buClr>
              <a:buFont typeface="Arial" panose="020B0604020202020204" pitchFamily="34" charset="0"/>
              <a:buChar char="•"/>
              <a:defRPr sz="1600"/>
            </a:lvl2pPr>
            <a:lvl3pPr marL="914400" indent="0">
              <a:buNone/>
              <a:defRPr/>
            </a:lvl3pPr>
          </a:lstStyle>
          <a:p>
            <a:pPr lvl="0"/>
            <a:r>
              <a:rPr lang="en-US" dirty="0"/>
              <a:t>Large body, 18 </a:t>
            </a:r>
            <a:r>
              <a:rPr lang="en-US" dirty="0" err="1"/>
              <a:t>pt</a:t>
            </a:r>
            <a:endParaRPr lang="en-US" dirty="0"/>
          </a:p>
          <a:p>
            <a:pPr lvl="1"/>
            <a:r>
              <a:rPr lang="en-US" dirty="0"/>
              <a:t>Bullet, 16 </a:t>
            </a:r>
            <a:r>
              <a:rPr lang="en-US" dirty="0" err="1"/>
              <a:t>pt</a:t>
            </a:r>
            <a:endParaRPr lang="en-US" dirty="0"/>
          </a:p>
          <a:p>
            <a:pPr lvl="1"/>
            <a:endParaRPr lang="en-US" dirty="0"/>
          </a:p>
          <a:p>
            <a:pPr lvl="1"/>
            <a:endParaRPr lang="en-US" dirty="0"/>
          </a:p>
        </p:txBody>
      </p:sp>
      <p:sp>
        <p:nvSpPr>
          <p:cNvPr id="20" name="Text Placeholder 17">
            <a:extLst>
              <a:ext uri="{FF2B5EF4-FFF2-40B4-BE49-F238E27FC236}">
                <a16:creationId xmlns:a16="http://schemas.microsoft.com/office/drawing/2014/main" id="{F5E2289D-2979-5E84-6097-FF4FBB555DD7}"/>
              </a:ext>
            </a:extLst>
          </p:cNvPr>
          <p:cNvSpPr>
            <a:spLocks noGrp="1"/>
          </p:cNvSpPr>
          <p:nvPr>
            <p:ph type="body" sz="quarter" idx="11" hasCustomPrompt="1"/>
          </p:nvPr>
        </p:nvSpPr>
        <p:spPr>
          <a:xfrm>
            <a:off x="360364" y="4789103"/>
            <a:ext cx="6573194" cy="681900"/>
          </a:xfrm>
        </p:spPr>
        <p:txBody>
          <a:bodyPr>
            <a:normAutofit/>
          </a:bodyPr>
          <a:lstStyle>
            <a:lvl1pPr marL="0" indent="0">
              <a:lnSpc>
                <a:spcPts val="1900"/>
              </a:lnSpc>
              <a:buNone/>
              <a:defRPr sz="1400"/>
            </a:lvl1pPr>
            <a:lvl2pPr marL="742950" indent="-285750">
              <a:buClr>
                <a:srgbClr val="FFD520"/>
              </a:buClr>
              <a:buFont typeface="Arial" panose="020B0604020202020204" pitchFamily="34" charset="0"/>
              <a:buChar char="•"/>
              <a:defRPr sz="1600"/>
            </a:lvl2pPr>
            <a:lvl3pPr marL="914400" indent="0">
              <a:buNone/>
              <a:defRPr/>
            </a:lvl3pPr>
          </a:lstStyle>
          <a:p>
            <a:pPr lvl="0"/>
            <a:r>
              <a:rPr lang="en-US" dirty="0"/>
              <a:t>Small text, 14 </a:t>
            </a:r>
            <a:r>
              <a:rPr lang="en-US" dirty="0" err="1"/>
              <a:t>pt</a:t>
            </a:r>
            <a:endParaRPr lang="en-US" dirty="0"/>
          </a:p>
        </p:txBody>
      </p:sp>
      <p:sp>
        <p:nvSpPr>
          <p:cNvPr id="22" name="Text Placeholder 21">
            <a:extLst>
              <a:ext uri="{FF2B5EF4-FFF2-40B4-BE49-F238E27FC236}">
                <a16:creationId xmlns:a16="http://schemas.microsoft.com/office/drawing/2014/main" id="{90F9E1DD-291A-5CD1-647C-F25920043C47}"/>
              </a:ext>
            </a:extLst>
          </p:cNvPr>
          <p:cNvSpPr>
            <a:spLocks noGrp="1"/>
          </p:cNvSpPr>
          <p:nvPr>
            <p:ph type="body" sz="quarter" idx="12" hasCustomPrompt="1"/>
          </p:nvPr>
        </p:nvSpPr>
        <p:spPr>
          <a:xfrm>
            <a:off x="359735" y="303521"/>
            <a:ext cx="3989387" cy="245754"/>
          </a:xfrm>
        </p:spPr>
        <p:txBody>
          <a:bodyPr tIns="0" bIns="0">
            <a:normAutofit/>
          </a:bodyPr>
          <a:lstStyle>
            <a:lvl1pPr marL="0" indent="0">
              <a:buNone/>
              <a:defRPr sz="1400" b="1"/>
            </a:lvl1pPr>
          </a:lstStyle>
          <a:p>
            <a:pPr lvl="0"/>
            <a:r>
              <a:rPr lang="en-US" dirty="0"/>
              <a:t>Small header, 14 </a:t>
            </a:r>
            <a:r>
              <a:rPr lang="en-US" dirty="0" err="1"/>
              <a:t>pt</a:t>
            </a:r>
            <a:endParaRPr lang="en-US" dirty="0"/>
          </a:p>
        </p:txBody>
      </p:sp>
      <p:sp>
        <p:nvSpPr>
          <p:cNvPr id="27" name="Text Placeholder 17">
            <a:extLst>
              <a:ext uri="{FF2B5EF4-FFF2-40B4-BE49-F238E27FC236}">
                <a16:creationId xmlns:a16="http://schemas.microsoft.com/office/drawing/2014/main" id="{D98DD56A-6FBF-5A7A-17EC-17F1E045C720}"/>
              </a:ext>
            </a:extLst>
          </p:cNvPr>
          <p:cNvSpPr>
            <a:spLocks noGrp="1"/>
          </p:cNvSpPr>
          <p:nvPr>
            <p:ph type="body" sz="quarter" idx="13" hasCustomPrompt="1"/>
          </p:nvPr>
        </p:nvSpPr>
        <p:spPr>
          <a:xfrm>
            <a:off x="7920317" y="1633538"/>
            <a:ext cx="3836253" cy="2947335"/>
          </a:xfrm>
        </p:spPr>
        <p:txBody>
          <a:bodyPr tIns="0"/>
          <a:lstStyle>
            <a:lvl1pPr marL="0" indent="0">
              <a:lnSpc>
                <a:spcPts val="2800"/>
              </a:lnSpc>
              <a:buNone/>
              <a:defRPr sz="1800"/>
            </a:lvl1pPr>
            <a:lvl2pPr marL="742950" indent="-285750">
              <a:lnSpc>
                <a:spcPts val="2240"/>
              </a:lnSpc>
              <a:buClr>
                <a:srgbClr val="FFD520"/>
              </a:buClr>
              <a:buFont typeface="Arial" panose="020B0604020202020204" pitchFamily="34" charset="0"/>
              <a:buChar char="•"/>
              <a:defRPr sz="1600"/>
            </a:lvl2pPr>
            <a:lvl3pPr marL="914400" indent="0">
              <a:buNone/>
              <a:defRPr/>
            </a:lvl3pPr>
          </a:lstStyle>
          <a:p>
            <a:pPr lvl="0"/>
            <a:r>
              <a:rPr lang="en-US" dirty="0"/>
              <a:t>Large body, 18 </a:t>
            </a:r>
            <a:r>
              <a:rPr lang="en-US" dirty="0" err="1"/>
              <a:t>pt</a:t>
            </a:r>
            <a:endParaRPr lang="en-US" dirty="0"/>
          </a:p>
          <a:p>
            <a:pPr lvl="1"/>
            <a:r>
              <a:rPr lang="en-US" dirty="0"/>
              <a:t>Bullet, 16 </a:t>
            </a:r>
            <a:r>
              <a:rPr lang="en-US" dirty="0" err="1"/>
              <a:t>pt</a:t>
            </a:r>
            <a:endParaRPr lang="en-US" dirty="0"/>
          </a:p>
          <a:p>
            <a:pPr lvl="1"/>
            <a:endParaRPr lang="en-US" dirty="0"/>
          </a:p>
          <a:p>
            <a:pPr lvl="1"/>
            <a:endParaRPr lang="en-US" dirty="0"/>
          </a:p>
        </p:txBody>
      </p:sp>
      <p:sp>
        <p:nvSpPr>
          <p:cNvPr id="28" name="Text Placeholder 17">
            <a:extLst>
              <a:ext uri="{FF2B5EF4-FFF2-40B4-BE49-F238E27FC236}">
                <a16:creationId xmlns:a16="http://schemas.microsoft.com/office/drawing/2014/main" id="{234279C5-06FC-7225-1CEB-A12A4C477146}"/>
              </a:ext>
            </a:extLst>
          </p:cNvPr>
          <p:cNvSpPr>
            <a:spLocks noGrp="1"/>
          </p:cNvSpPr>
          <p:nvPr>
            <p:ph type="body" sz="quarter" idx="14" hasCustomPrompt="1"/>
          </p:nvPr>
        </p:nvSpPr>
        <p:spPr>
          <a:xfrm>
            <a:off x="7920317" y="4789103"/>
            <a:ext cx="3836253" cy="681900"/>
          </a:xfrm>
        </p:spPr>
        <p:txBody>
          <a:bodyPr>
            <a:normAutofit/>
          </a:bodyPr>
          <a:lstStyle>
            <a:lvl1pPr marL="0" indent="0">
              <a:lnSpc>
                <a:spcPts val="1900"/>
              </a:lnSpc>
              <a:buNone/>
              <a:defRPr sz="1400"/>
            </a:lvl1pPr>
            <a:lvl2pPr marL="742950" indent="-285750">
              <a:buClr>
                <a:srgbClr val="FFD520"/>
              </a:buClr>
              <a:buFont typeface="Arial" panose="020B0604020202020204" pitchFamily="34" charset="0"/>
              <a:buChar char="•"/>
              <a:defRPr sz="1600"/>
            </a:lvl2pPr>
            <a:lvl3pPr marL="914400" indent="0">
              <a:buNone/>
              <a:defRPr/>
            </a:lvl3pPr>
          </a:lstStyle>
          <a:p>
            <a:pPr lvl="0"/>
            <a:r>
              <a:rPr lang="en-US" dirty="0"/>
              <a:t>Small text, 14 </a:t>
            </a:r>
            <a:r>
              <a:rPr lang="en-US" dirty="0" err="1"/>
              <a:t>pt</a:t>
            </a:r>
            <a:endParaRPr lang="en-US" dirty="0"/>
          </a:p>
        </p:txBody>
      </p:sp>
      <p:cxnSp>
        <p:nvCxnSpPr>
          <p:cNvPr id="4" name="Straight Connector 3">
            <a:extLst>
              <a:ext uri="{FF2B5EF4-FFF2-40B4-BE49-F238E27FC236}">
                <a16:creationId xmlns:a16="http://schemas.microsoft.com/office/drawing/2014/main" id="{70067D34-998E-C7B2-FF9A-19D5DCC18F80}"/>
              </a:ext>
            </a:extLst>
          </p:cNvPr>
          <p:cNvCxnSpPr>
            <a:cxnSpLocks/>
          </p:cNvCxnSpPr>
          <p:nvPr userDrawn="1"/>
        </p:nvCxnSpPr>
        <p:spPr>
          <a:xfrm>
            <a:off x="0" y="548522"/>
            <a:ext cx="12192000"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2413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White">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634A419-F64B-27E9-E823-5B95D1C9859E}"/>
              </a:ext>
            </a:extLst>
          </p:cNvPr>
          <p:cNvSpPr>
            <a:spLocks noGrp="1"/>
          </p:cNvSpPr>
          <p:nvPr>
            <p:ph type="title" hasCustomPrompt="1"/>
          </p:nvPr>
        </p:nvSpPr>
        <p:spPr>
          <a:xfrm>
            <a:off x="359734" y="406416"/>
            <a:ext cx="6464399" cy="3741128"/>
          </a:xfrm>
        </p:spPr>
        <p:txBody>
          <a:bodyPr anchor="b" anchorCtr="0">
            <a:noAutofit/>
          </a:bodyPr>
          <a:lstStyle>
            <a:lvl1pPr>
              <a:defRPr sz="5400">
                <a:solidFill>
                  <a:srgbClr val="006BB6"/>
                </a:solidFill>
              </a:defRPr>
            </a:lvl1pPr>
          </a:lstStyle>
          <a:p>
            <a:r>
              <a:rPr lang="en-US" dirty="0"/>
              <a:t>Transition slide</a:t>
            </a:r>
            <a:br>
              <a:rPr lang="en-US" dirty="0"/>
            </a:br>
            <a:r>
              <a:rPr lang="en-US" dirty="0"/>
              <a:t>white background</a:t>
            </a:r>
          </a:p>
        </p:txBody>
      </p:sp>
      <p:sp>
        <p:nvSpPr>
          <p:cNvPr id="12" name="Text Placeholder 11">
            <a:extLst>
              <a:ext uri="{FF2B5EF4-FFF2-40B4-BE49-F238E27FC236}">
                <a16:creationId xmlns:a16="http://schemas.microsoft.com/office/drawing/2014/main" id="{33E9CD2C-59A7-EE61-7A44-D94FD6BE41E9}"/>
              </a:ext>
            </a:extLst>
          </p:cNvPr>
          <p:cNvSpPr>
            <a:spLocks noGrp="1"/>
          </p:cNvSpPr>
          <p:nvPr>
            <p:ph type="body" sz="quarter" idx="11" hasCustomPrompt="1"/>
          </p:nvPr>
        </p:nvSpPr>
        <p:spPr>
          <a:xfrm>
            <a:off x="359732" y="4713313"/>
            <a:ext cx="6464401" cy="1619753"/>
          </a:xfrm>
        </p:spPr>
        <p:txBody>
          <a:bodyPr>
            <a:normAutofit/>
          </a:bodyPr>
          <a:lstStyle>
            <a:lvl1pPr marL="0" indent="0">
              <a:buNone/>
              <a:defRPr sz="2200">
                <a:solidFill>
                  <a:srgbClr val="006BB6"/>
                </a:solidFill>
              </a:defRPr>
            </a:lvl1pPr>
          </a:lstStyle>
          <a:p>
            <a:pPr lvl="0"/>
            <a:r>
              <a:rPr lang="en-US" dirty="0"/>
              <a:t>Subtitle 22pt</a:t>
            </a:r>
          </a:p>
        </p:txBody>
      </p:sp>
      <p:pic>
        <p:nvPicPr>
          <p:cNvPr id="11" name="Picture 10" descr="Shape&#10;&#10;Description automatically generated">
            <a:extLst>
              <a:ext uri="{FF2B5EF4-FFF2-40B4-BE49-F238E27FC236}">
                <a16:creationId xmlns:a16="http://schemas.microsoft.com/office/drawing/2014/main" id="{331FA404-D76D-E421-85CD-3725F84C3BBF}"/>
              </a:ext>
            </a:extLst>
          </p:cNvPr>
          <p:cNvPicPr>
            <a:picLocks noChangeAspect="1"/>
          </p:cNvPicPr>
          <p:nvPr userDrawn="1"/>
        </p:nvPicPr>
        <p:blipFill rotWithShape="1">
          <a:blip r:embed="rId2"/>
          <a:srcRect t="8961" r="13068" b="16579"/>
          <a:stretch/>
        </p:blipFill>
        <p:spPr>
          <a:xfrm>
            <a:off x="6150850" y="0"/>
            <a:ext cx="6041149" cy="6858001"/>
          </a:xfrm>
          <a:prstGeom prst="rect">
            <a:avLst/>
          </a:prstGeom>
        </p:spPr>
      </p:pic>
      <p:pic>
        <p:nvPicPr>
          <p:cNvPr id="13" name="Picture 12" descr="Shape&#10;&#10;Description automatically generated">
            <a:extLst>
              <a:ext uri="{FF2B5EF4-FFF2-40B4-BE49-F238E27FC236}">
                <a16:creationId xmlns:a16="http://schemas.microsoft.com/office/drawing/2014/main" id="{62581A3A-585F-9662-F2D9-B11F5C1854D3}"/>
              </a:ext>
            </a:extLst>
          </p:cNvPr>
          <p:cNvPicPr>
            <a:picLocks noChangeAspect="1"/>
          </p:cNvPicPr>
          <p:nvPr userDrawn="1"/>
        </p:nvPicPr>
        <p:blipFill rotWithShape="1">
          <a:blip r:embed="rId2"/>
          <a:srcRect t="38059" r="55467" b="16578"/>
          <a:stretch/>
        </p:blipFill>
        <p:spPr>
          <a:xfrm>
            <a:off x="9097250" y="2679939"/>
            <a:ext cx="3094749" cy="4178062"/>
          </a:xfrm>
          <a:prstGeom prst="rect">
            <a:avLst/>
          </a:prstGeom>
        </p:spPr>
      </p:pic>
      <p:cxnSp>
        <p:nvCxnSpPr>
          <p:cNvPr id="2" name="Straight Connector 1">
            <a:extLst>
              <a:ext uri="{FF2B5EF4-FFF2-40B4-BE49-F238E27FC236}">
                <a16:creationId xmlns:a16="http://schemas.microsoft.com/office/drawing/2014/main" id="{D1DCF69D-CC31-6B66-4E28-5A8806784B7F}"/>
              </a:ext>
            </a:extLst>
          </p:cNvPr>
          <p:cNvCxnSpPr>
            <a:cxnSpLocks/>
          </p:cNvCxnSpPr>
          <p:nvPr userDrawn="1"/>
        </p:nvCxnSpPr>
        <p:spPr>
          <a:xfrm>
            <a:off x="0" y="4305582"/>
            <a:ext cx="6824133"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42829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F77C-9E57-3BBE-A5A6-5675F106D50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19B675C-99A6-91EA-52BF-A600134D92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1576F0-8F5E-EE39-D59B-A95CED8FB6B5}"/>
              </a:ext>
            </a:extLst>
          </p:cNvPr>
          <p:cNvSpPr>
            <a:spLocks noGrp="1"/>
          </p:cNvSpPr>
          <p:nvPr>
            <p:ph type="dt" sz="half" idx="10"/>
          </p:nvPr>
        </p:nvSpPr>
        <p:spPr/>
        <p:txBody>
          <a:bodyPr/>
          <a:lstStyle/>
          <a:p>
            <a:fld id="{7B8E78AA-C2B3-4801-98B6-1277A24713A7}" type="datetimeFigureOut">
              <a:rPr lang="en-CA" smtClean="0"/>
              <a:t>2023-02-14</a:t>
            </a:fld>
            <a:endParaRPr lang="en-CA"/>
          </a:p>
        </p:txBody>
      </p:sp>
      <p:sp>
        <p:nvSpPr>
          <p:cNvPr id="5" name="Footer Placeholder 4">
            <a:extLst>
              <a:ext uri="{FF2B5EF4-FFF2-40B4-BE49-F238E27FC236}">
                <a16:creationId xmlns:a16="http://schemas.microsoft.com/office/drawing/2014/main" id="{B0E3B0DF-B0CB-1CCF-9C3A-100DE78898A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444E54C-9E76-1554-1C89-617C6F1DC2F5}"/>
              </a:ext>
            </a:extLst>
          </p:cNvPr>
          <p:cNvSpPr>
            <a:spLocks noGrp="1"/>
          </p:cNvSpPr>
          <p:nvPr>
            <p:ph type="sldNum" sz="quarter" idx="12"/>
          </p:nvPr>
        </p:nvSpPr>
        <p:spPr/>
        <p:txBody>
          <a:bodyPr/>
          <a:lstStyle/>
          <a:p>
            <a:fld id="{01740A39-EE96-40B3-92DC-A9CD9EFD9265}" type="slidenum">
              <a:rPr lang="en-CA" smtClean="0"/>
              <a:t>‹#›</a:t>
            </a:fld>
            <a:endParaRPr lang="en-CA"/>
          </a:p>
        </p:txBody>
      </p:sp>
    </p:spTree>
    <p:extLst>
      <p:ext uri="{BB962C8B-B14F-4D97-AF65-F5344CB8AC3E}">
        <p14:creationId xmlns:p14="http://schemas.microsoft.com/office/powerpoint/2010/main" val="1037248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Imag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2E8195-0226-BF1E-20D0-26AF5F5AD8D4}"/>
              </a:ext>
            </a:extLst>
          </p:cNvPr>
          <p:cNvSpPr/>
          <p:nvPr userDrawn="1"/>
        </p:nvSpPr>
        <p:spPr>
          <a:xfrm>
            <a:off x="0" y="0"/>
            <a:ext cx="12191999" cy="6858000"/>
          </a:xfrm>
          <a:prstGeom prst="rect">
            <a:avLst/>
          </a:prstGeom>
          <a:gradFill>
            <a:gsLst>
              <a:gs pos="100000">
                <a:srgbClr val="006BB6">
                  <a:alpha val="49283"/>
                </a:srgbClr>
              </a:gs>
              <a:gs pos="0">
                <a:srgbClr val="006BB6"/>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1634A419-F64B-27E9-E823-5B95D1C9859E}"/>
              </a:ext>
            </a:extLst>
          </p:cNvPr>
          <p:cNvSpPr>
            <a:spLocks noGrp="1"/>
          </p:cNvSpPr>
          <p:nvPr>
            <p:ph type="title" hasCustomPrompt="1"/>
          </p:nvPr>
        </p:nvSpPr>
        <p:spPr>
          <a:xfrm>
            <a:off x="359734" y="406416"/>
            <a:ext cx="6464399" cy="3741128"/>
          </a:xfrm>
        </p:spPr>
        <p:txBody>
          <a:bodyPr anchor="b" anchorCtr="0">
            <a:noAutofit/>
          </a:bodyPr>
          <a:lstStyle>
            <a:lvl1pPr>
              <a:defRPr sz="5400">
                <a:solidFill>
                  <a:schemeClr val="bg1"/>
                </a:solidFill>
              </a:defRPr>
            </a:lvl1pPr>
          </a:lstStyle>
          <a:p>
            <a:r>
              <a:rPr lang="en-US" dirty="0"/>
              <a:t>Transition slide</a:t>
            </a:r>
            <a:br>
              <a:rPr lang="en-US" dirty="0"/>
            </a:br>
            <a:r>
              <a:rPr lang="en-US" dirty="0"/>
              <a:t>image background</a:t>
            </a:r>
          </a:p>
        </p:txBody>
      </p:sp>
      <p:sp>
        <p:nvSpPr>
          <p:cNvPr id="12" name="Text Placeholder 11">
            <a:extLst>
              <a:ext uri="{FF2B5EF4-FFF2-40B4-BE49-F238E27FC236}">
                <a16:creationId xmlns:a16="http://schemas.microsoft.com/office/drawing/2014/main" id="{33E9CD2C-59A7-EE61-7A44-D94FD6BE41E9}"/>
              </a:ext>
            </a:extLst>
          </p:cNvPr>
          <p:cNvSpPr>
            <a:spLocks noGrp="1"/>
          </p:cNvSpPr>
          <p:nvPr>
            <p:ph type="body" sz="quarter" idx="11" hasCustomPrompt="1"/>
          </p:nvPr>
        </p:nvSpPr>
        <p:spPr>
          <a:xfrm>
            <a:off x="359732" y="4713313"/>
            <a:ext cx="6464401" cy="1619753"/>
          </a:xfrm>
        </p:spPr>
        <p:txBody>
          <a:bodyPr>
            <a:normAutofit/>
          </a:bodyPr>
          <a:lstStyle>
            <a:lvl1pPr marL="0" indent="0">
              <a:buNone/>
              <a:defRPr sz="2200">
                <a:solidFill>
                  <a:schemeClr val="bg1"/>
                </a:solidFill>
              </a:defRPr>
            </a:lvl1pPr>
          </a:lstStyle>
          <a:p>
            <a:pPr lvl="0"/>
            <a:r>
              <a:rPr lang="en-US" dirty="0"/>
              <a:t>Subtitle 22pt</a:t>
            </a:r>
          </a:p>
        </p:txBody>
      </p:sp>
      <p:pic>
        <p:nvPicPr>
          <p:cNvPr id="11" name="Picture 10" descr="Shape&#10;&#10;Description automatically generated">
            <a:extLst>
              <a:ext uri="{FF2B5EF4-FFF2-40B4-BE49-F238E27FC236}">
                <a16:creationId xmlns:a16="http://schemas.microsoft.com/office/drawing/2014/main" id="{331FA404-D76D-E421-85CD-3725F84C3BBF}"/>
              </a:ext>
            </a:extLst>
          </p:cNvPr>
          <p:cNvPicPr>
            <a:picLocks noChangeAspect="1"/>
          </p:cNvPicPr>
          <p:nvPr userDrawn="1"/>
        </p:nvPicPr>
        <p:blipFill rotWithShape="1">
          <a:blip r:embed="rId3"/>
          <a:srcRect t="8961" r="13068" b="16579"/>
          <a:stretch/>
        </p:blipFill>
        <p:spPr>
          <a:xfrm>
            <a:off x="6150850" y="0"/>
            <a:ext cx="6041149" cy="6858001"/>
          </a:xfrm>
          <a:prstGeom prst="rect">
            <a:avLst/>
          </a:prstGeom>
        </p:spPr>
      </p:pic>
      <p:pic>
        <p:nvPicPr>
          <p:cNvPr id="13" name="Picture 12" descr="Shape&#10;&#10;Description automatically generated">
            <a:extLst>
              <a:ext uri="{FF2B5EF4-FFF2-40B4-BE49-F238E27FC236}">
                <a16:creationId xmlns:a16="http://schemas.microsoft.com/office/drawing/2014/main" id="{62581A3A-585F-9662-F2D9-B11F5C1854D3}"/>
              </a:ext>
            </a:extLst>
          </p:cNvPr>
          <p:cNvPicPr>
            <a:picLocks noChangeAspect="1"/>
          </p:cNvPicPr>
          <p:nvPr userDrawn="1"/>
        </p:nvPicPr>
        <p:blipFill rotWithShape="1">
          <a:blip r:embed="rId3"/>
          <a:srcRect t="38059" r="55467" b="16578"/>
          <a:stretch/>
        </p:blipFill>
        <p:spPr>
          <a:xfrm>
            <a:off x="9097250" y="2679939"/>
            <a:ext cx="3094749" cy="4178062"/>
          </a:xfrm>
          <a:prstGeom prst="rect">
            <a:avLst/>
          </a:prstGeom>
        </p:spPr>
      </p:pic>
      <p:cxnSp>
        <p:nvCxnSpPr>
          <p:cNvPr id="6" name="Straight Connector 5">
            <a:extLst>
              <a:ext uri="{FF2B5EF4-FFF2-40B4-BE49-F238E27FC236}">
                <a16:creationId xmlns:a16="http://schemas.microsoft.com/office/drawing/2014/main" id="{1BC28C74-A0BE-0BE7-CC60-4216DD8D3298}"/>
              </a:ext>
            </a:extLst>
          </p:cNvPr>
          <p:cNvCxnSpPr>
            <a:cxnSpLocks/>
          </p:cNvCxnSpPr>
          <p:nvPr userDrawn="1"/>
        </p:nvCxnSpPr>
        <p:spPr>
          <a:xfrm>
            <a:off x="0" y="4305582"/>
            <a:ext cx="6824133"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84631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2E8195-0226-BF1E-20D0-26AF5F5AD8D4}"/>
              </a:ext>
            </a:extLst>
          </p:cNvPr>
          <p:cNvSpPr/>
          <p:nvPr userDrawn="1"/>
        </p:nvSpPr>
        <p:spPr>
          <a:xfrm>
            <a:off x="0" y="0"/>
            <a:ext cx="12191999" cy="6858000"/>
          </a:xfrm>
          <a:prstGeom prst="rect">
            <a:avLst/>
          </a:prstGeom>
          <a:gradFill>
            <a:gsLst>
              <a:gs pos="100000">
                <a:srgbClr val="006BB6">
                  <a:alpha val="49283"/>
                </a:srgbClr>
              </a:gs>
              <a:gs pos="0">
                <a:srgbClr val="006BB6"/>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1634A419-F64B-27E9-E823-5B95D1C9859E}"/>
              </a:ext>
            </a:extLst>
          </p:cNvPr>
          <p:cNvSpPr>
            <a:spLocks noGrp="1"/>
          </p:cNvSpPr>
          <p:nvPr>
            <p:ph type="title" hasCustomPrompt="1"/>
          </p:nvPr>
        </p:nvSpPr>
        <p:spPr>
          <a:xfrm>
            <a:off x="393601" y="1523998"/>
            <a:ext cx="4030045" cy="1734215"/>
          </a:xfrm>
        </p:spPr>
        <p:txBody>
          <a:bodyPr tIns="0" bIns="0" anchor="b" anchorCtr="0">
            <a:noAutofit/>
          </a:bodyPr>
          <a:lstStyle>
            <a:lvl1pPr algn="ctr">
              <a:defRPr sz="4000">
                <a:solidFill>
                  <a:schemeClr val="bg1"/>
                </a:solidFill>
              </a:defRPr>
            </a:lvl1pPr>
          </a:lstStyle>
          <a:p>
            <a:r>
              <a:rPr lang="en-US" dirty="0"/>
              <a:t>Thank you</a:t>
            </a:r>
          </a:p>
        </p:txBody>
      </p:sp>
      <p:pic>
        <p:nvPicPr>
          <p:cNvPr id="11" name="Picture 10" descr="Shape&#10;&#10;Description automatically generated">
            <a:extLst>
              <a:ext uri="{FF2B5EF4-FFF2-40B4-BE49-F238E27FC236}">
                <a16:creationId xmlns:a16="http://schemas.microsoft.com/office/drawing/2014/main" id="{331FA404-D76D-E421-85CD-3725F84C3BBF}"/>
              </a:ext>
            </a:extLst>
          </p:cNvPr>
          <p:cNvPicPr>
            <a:picLocks noChangeAspect="1"/>
          </p:cNvPicPr>
          <p:nvPr userDrawn="1"/>
        </p:nvPicPr>
        <p:blipFill rotWithShape="1">
          <a:blip r:embed="rId3"/>
          <a:srcRect t="8961" r="13068" b="16579"/>
          <a:stretch/>
        </p:blipFill>
        <p:spPr>
          <a:xfrm>
            <a:off x="6150850" y="0"/>
            <a:ext cx="6041149" cy="6858001"/>
          </a:xfrm>
          <a:prstGeom prst="rect">
            <a:avLst/>
          </a:prstGeom>
        </p:spPr>
      </p:pic>
      <p:pic>
        <p:nvPicPr>
          <p:cNvPr id="13" name="Picture 12" descr="Shape&#10;&#10;Description automatically generated">
            <a:extLst>
              <a:ext uri="{FF2B5EF4-FFF2-40B4-BE49-F238E27FC236}">
                <a16:creationId xmlns:a16="http://schemas.microsoft.com/office/drawing/2014/main" id="{62581A3A-585F-9662-F2D9-B11F5C1854D3}"/>
              </a:ext>
            </a:extLst>
          </p:cNvPr>
          <p:cNvPicPr>
            <a:picLocks noChangeAspect="1"/>
          </p:cNvPicPr>
          <p:nvPr userDrawn="1"/>
        </p:nvPicPr>
        <p:blipFill rotWithShape="1">
          <a:blip r:embed="rId3"/>
          <a:srcRect t="38059" r="55467" b="16578"/>
          <a:stretch/>
        </p:blipFill>
        <p:spPr>
          <a:xfrm>
            <a:off x="9097250" y="2679939"/>
            <a:ext cx="3094749" cy="4178062"/>
          </a:xfrm>
          <a:prstGeom prst="rect">
            <a:avLst/>
          </a:prstGeom>
        </p:spPr>
      </p:pic>
      <p:cxnSp>
        <p:nvCxnSpPr>
          <p:cNvPr id="2" name="Straight Connector 1">
            <a:extLst>
              <a:ext uri="{FF2B5EF4-FFF2-40B4-BE49-F238E27FC236}">
                <a16:creationId xmlns:a16="http://schemas.microsoft.com/office/drawing/2014/main" id="{CA288BE8-185B-5CC2-7DEF-2083C9C972F1}"/>
              </a:ext>
            </a:extLst>
          </p:cNvPr>
          <p:cNvCxnSpPr>
            <a:cxnSpLocks/>
          </p:cNvCxnSpPr>
          <p:nvPr userDrawn="1"/>
        </p:nvCxnSpPr>
        <p:spPr>
          <a:xfrm>
            <a:off x="1361440" y="3433354"/>
            <a:ext cx="2072640"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A5C1D8C-E073-0441-CBC1-BBF4D516062A}"/>
              </a:ext>
            </a:extLst>
          </p:cNvPr>
          <p:cNvPicPr>
            <a:picLocks noChangeAspect="1"/>
          </p:cNvPicPr>
          <p:nvPr userDrawn="1"/>
        </p:nvPicPr>
        <p:blipFill rotWithShape="1">
          <a:blip r:embed="rId4"/>
          <a:srcRect l="22624" t="46421" r="23562" b="44643"/>
          <a:stretch/>
        </p:blipFill>
        <p:spPr>
          <a:xfrm>
            <a:off x="1361440" y="3676227"/>
            <a:ext cx="2072640" cy="445420"/>
          </a:xfrm>
          <a:prstGeom prst="rect">
            <a:avLst/>
          </a:prstGeom>
        </p:spPr>
      </p:pic>
      <p:pic>
        <p:nvPicPr>
          <p:cNvPr id="4" name="Picture 3" descr="Shape&#10;&#10;Description automatically generated">
            <a:extLst>
              <a:ext uri="{FF2B5EF4-FFF2-40B4-BE49-F238E27FC236}">
                <a16:creationId xmlns:a16="http://schemas.microsoft.com/office/drawing/2014/main" id="{A43CEA20-7BD8-379E-4226-0A18031B24DF}"/>
              </a:ext>
            </a:extLst>
          </p:cNvPr>
          <p:cNvPicPr>
            <a:picLocks noChangeAspect="1"/>
          </p:cNvPicPr>
          <p:nvPr userDrawn="1"/>
        </p:nvPicPr>
        <p:blipFill rotWithShape="1">
          <a:blip r:embed="rId3"/>
          <a:srcRect t="11150" r="-577" b="14389"/>
          <a:stretch/>
        </p:blipFill>
        <p:spPr>
          <a:xfrm>
            <a:off x="3441513" y="0"/>
            <a:ext cx="6989416" cy="6858001"/>
          </a:xfrm>
          <a:prstGeom prst="rect">
            <a:avLst/>
          </a:prstGeom>
        </p:spPr>
      </p:pic>
    </p:spTree>
    <p:extLst>
      <p:ext uri="{BB962C8B-B14F-4D97-AF65-F5344CB8AC3E}">
        <p14:creationId xmlns:p14="http://schemas.microsoft.com/office/powerpoint/2010/main" val="196416208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0BE3-5E81-1650-F5B0-BE564882B0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734265-3E8B-33F1-3CFE-27CBEA0A0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7AB5A5-3A2B-9B91-9DFE-4404173609F2}"/>
              </a:ext>
            </a:extLst>
          </p:cNvPr>
          <p:cNvSpPr>
            <a:spLocks noGrp="1"/>
          </p:cNvSpPr>
          <p:nvPr>
            <p:ph type="dt" sz="half" idx="10"/>
          </p:nvPr>
        </p:nvSpPr>
        <p:spPr/>
        <p:txBody>
          <a:bodyPr/>
          <a:lstStyle/>
          <a:p>
            <a:fld id="{3C9FC7C0-0389-1E4A-A935-88326C5FC5AA}" type="datetimeFigureOut">
              <a:rPr lang="en-US" smtClean="0"/>
              <a:t>2/14/2023</a:t>
            </a:fld>
            <a:endParaRPr lang="en-US"/>
          </a:p>
        </p:txBody>
      </p:sp>
      <p:sp>
        <p:nvSpPr>
          <p:cNvPr id="5" name="Footer Placeholder 4">
            <a:extLst>
              <a:ext uri="{FF2B5EF4-FFF2-40B4-BE49-F238E27FC236}">
                <a16:creationId xmlns:a16="http://schemas.microsoft.com/office/drawing/2014/main" id="{BAC7D504-8411-A9D9-1D75-CA4E85A12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C8F7D-BD70-61BD-4896-EC8EEB996787}"/>
              </a:ext>
            </a:extLst>
          </p:cNvPr>
          <p:cNvSpPr>
            <a:spLocks noGrp="1"/>
          </p:cNvSpPr>
          <p:nvPr>
            <p:ph type="sldNum" sz="quarter" idx="12"/>
          </p:nvPr>
        </p:nvSpPr>
        <p:spPr/>
        <p:txBody>
          <a:bodyPr/>
          <a:lstStyle/>
          <a:p>
            <a:fld id="{00D6FBE4-0C3E-E24F-B262-EC7EC092ADE1}" type="slidenum">
              <a:rPr lang="en-US" smtClean="0"/>
              <a:t>‹#›</a:t>
            </a:fld>
            <a:endParaRPr lang="en-US"/>
          </a:p>
        </p:txBody>
      </p:sp>
    </p:spTree>
    <p:extLst>
      <p:ext uri="{BB962C8B-B14F-4D97-AF65-F5344CB8AC3E}">
        <p14:creationId xmlns:p14="http://schemas.microsoft.com/office/powerpoint/2010/main" val="14415513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0B55-FC98-8979-5017-633560CF74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AA2390-5B68-CE47-C281-3BD1D34357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53499-2E93-E1FF-3587-944D05F514C2}"/>
              </a:ext>
            </a:extLst>
          </p:cNvPr>
          <p:cNvSpPr>
            <a:spLocks noGrp="1"/>
          </p:cNvSpPr>
          <p:nvPr>
            <p:ph type="dt" sz="half" idx="10"/>
          </p:nvPr>
        </p:nvSpPr>
        <p:spPr/>
        <p:txBody>
          <a:bodyPr/>
          <a:lstStyle/>
          <a:p>
            <a:fld id="{3C9FC7C0-0389-1E4A-A935-88326C5FC5AA}" type="datetimeFigureOut">
              <a:rPr lang="en-US" smtClean="0"/>
              <a:t>2/14/2023</a:t>
            </a:fld>
            <a:endParaRPr lang="en-US"/>
          </a:p>
        </p:txBody>
      </p:sp>
      <p:sp>
        <p:nvSpPr>
          <p:cNvPr id="5" name="Footer Placeholder 4">
            <a:extLst>
              <a:ext uri="{FF2B5EF4-FFF2-40B4-BE49-F238E27FC236}">
                <a16:creationId xmlns:a16="http://schemas.microsoft.com/office/drawing/2014/main" id="{8C9BD961-2276-D79A-CA0C-CDC37424D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B959E-E693-5D64-9837-C227F17F445F}"/>
              </a:ext>
            </a:extLst>
          </p:cNvPr>
          <p:cNvSpPr>
            <a:spLocks noGrp="1"/>
          </p:cNvSpPr>
          <p:nvPr>
            <p:ph type="sldNum" sz="quarter" idx="12"/>
          </p:nvPr>
        </p:nvSpPr>
        <p:spPr/>
        <p:txBody>
          <a:bodyPr/>
          <a:lstStyle/>
          <a:p>
            <a:fld id="{00D6FBE4-0C3E-E24F-B262-EC7EC092ADE1}" type="slidenum">
              <a:rPr lang="en-US" smtClean="0"/>
              <a:t>‹#›</a:t>
            </a:fld>
            <a:endParaRPr lang="en-US"/>
          </a:p>
        </p:txBody>
      </p:sp>
    </p:spTree>
    <p:extLst>
      <p:ext uri="{BB962C8B-B14F-4D97-AF65-F5344CB8AC3E}">
        <p14:creationId xmlns:p14="http://schemas.microsoft.com/office/powerpoint/2010/main" val="1079107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9EDA1-716E-48B0-E90F-4E74C6FD32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C0D775-F03C-BFC7-CD0F-56F0CB881A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A5A4E7-5180-B7F7-D7CB-54C7488EE15F}"/>
              </a:ext>
            </a:extLst>
          </p:cNvPr>
          <p:cNvSpPr>
            <a:spLocks noGrp="1"/>
          </p:cNvSpPr>
          <p:nvPr>
            <p:ph type="dt" sz="half" idx="10"/>
          </p:nvPr>
        </p:nvSpPr>
        <p:spPr/>
        <p:txBody>
          <a:bodyPr/>
          <a:lstStyle/>
          <a:p>
            <a:fld id="{3C9FC7C0-0389-1E4A-A935-88326C5FC5AA}" type="datetimeFigureOut">
              <a:rPr lang="en-US" smtClean="0"/>
              <a:t>2/14/2023</a:t>
            </a:fld>
            <a:endParaRPr lang="en-US"/>
          </a:p>
        </p:txBody>
      </p:sp>
      <p:sp>
        <p:nvSpPr>
          <p:cNvPr id="5" name="Footer Placeholder 4">
            <a:extLst>
              <a:ext uri="{FF2B5EF4-FFF2-40B4-BE49-F238E27FC236}">
                <a16:creationId xmlns:a16="http://schemas.microsoft.com/office/drawing/2014/main" id="{3D3E9894-B119-60CE-7CE8-6605BC2CB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E2FFD-0B76-FF7B-276C-790E20029BC1}"/>
              </a:ext>
            </a:extLst>
          </p:cNvPr>
          <p:cNvSpPr>
            <a:spLocks noGrp="1"/>
          </p:cNvSpPr>
          <p:nvPr>
            <p:ph type="sldNum" sz="quarter" idx="12"/>
          </p:nvPr>
        </p:nvSpPr>
        <p:spPr/>
        <p:txBody>
          <a:bodyPr/>
          <a:lstStyle/>
          <a:p>
            <a:fld id="{00D6FBE4-0C3E-E24F-B262-EC7EC092ADE1}" type="slidenum">
              <a:rPr lang="en-US" smtClean="0"/>
              <a:t>‹#›</a:t>
            </a:fld>
            <a:endParaRPr lang="en-US"/>
          </a:p>
        </p:txBody>
      </p:sp>
    </p:spTree>
    <p:extLst>
      <p:ext uri="{BB962C8B-B14F-4D97-AF65-F5344CB8AC3E}">
        <p14:creationId xmlns:p14="http://schemas.microsoft.com/office/powerpoint/2010/main" val="3081499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883C-CC93-5E9B-7507-BA5B6190C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B875B-81C6-29D6-BC2D-EBE79624BE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47846F-C0EC-B743-37E0-92CFBDE94E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F95BFB-21A8-CFE5-6A2E-BC31A8AFBEC0}"/>
              </a:ext>
            </a:extLst>
          </p:cNvPr>
          <p:cNvSpPr>
            <a:spLocks noGrp="1"/>
          </p:cNvSpPr>
          <p:nvPr>
            <p:ph type="dt" sz="half" idx="10"/>
          </p:nvPr>
        </p:nvSpPr>
        <p:spPr/>
        <p:txBody>
          <a:bodyPr/>
          <a:lstStyle/>
          <a:p>
            <a:fld id="{3C9FC7C0-0389-1E4A-A935-88326C5FC5AA}" type="datetimeFigureOut">
              <a:rPr lang="en-US" smtClean="0"/>
              <a:t>2/14/2023</a:t>
            </a:fld>
            <a:endParaRPr lang="en-US"/>
          </a:p>
        </p:txBody>
      </p:sp>
      <p:sp>
        <p:nvSpPr>
          <p:cNvPr id="6" name="Footer Placeholder 5">
            <a:extLst>
              <a:ext uri="{FF2B5EF4-FFF2-40B4-BE49-F238E27FC236}">
                <a16:creationId xmlns:a16="http://schemas.microsoft.com/office/drawing/2014/main" id="{364FF22D-0B55-2534-F2E5-8EE356D25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E4E2F8-C084-7A28-DB32-A559E464D59E}"/>
              </a:ext>
            </a:extLst>
          </p:cNvPr>
          <p:cNvSpPr>
            <a:spLocks noGrp="1"/>
          </p:cNvSpPr>
          <p:nvPr>
            <p:ph type="sldNum" sz="quarter" idx="12"/>
          </p:nvPr>
        </p:nvSpPr>
        <p:spPr/>
        <p:txBody>
          <a:bodyPr/>
          <a:lstStyle/>
          <a:p>
            <a:fld id="{00D6FBE4-0C3E-E24F-B262-EC7EC092ADE1}" type="slidenum">
              <a:rPr lang="en-US" smtClean="0"/>
              <a:t>‹#›</a:t>
            </a:fld>
            <a:endParaRPr lang="en-US"/>
          </a:p>
        </p:txBody>
      </p:sp>
    </p:spTree>
    <p:extLst>
      <p:ext uri="{BB962C8B-B14F-4D97-AF65-F5344CB8AC3E}">
        <p14:creationId xmlns:p14="http://schemas.microsoft.com/office/powerpoint/2010/main" val="34088778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2F5E0-3EEC-3D94-4BE2-78A1E7464D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A8E31E-E72B-7C70-DD4B-86A553114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3FB38C-E4A4-6D47-2706-BB3740D619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CDF9C0-7517-C07C-785B-CE3823434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C41E92-E789-9835-FB4D-C16BEF17A3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299237-18B3-9D5F-1772-38D08EE38CFB}"/>
              </a:ext>
            </a:extLst>
          </p:cNvPr>
          <p:cNvSpPr>
            <a:spLocks noGrp="1"/>
          </p:cNvSpPr>
          <p:nvPr>
            <p:ph type="dt" sz="half" idx="10"/>
          </p:nvPr>
        </p:nvSpPr>
        <p:spPr/>
        <p:txBody>
          <a:bodyPr/>
          <a:lstStyle/>
          <a:p>
            <a:fld id="{3C9FC7C0-0389-1E4A-A935-88326C5FC5AA}" type="datetimeFigureOut">
              <a:rPr lang="en-US" smtClean="0"/>
              <a:t>2/14/2023</a:t>
            </a:fld>
            <a:endParaRPr lang="en-US"/>
          </a:p>
        </p:txBody>
      </p:sp>
      <p:sp>
        <p:nvSpPr>
          <p:cNvPr id="8" name="Footer Placeholder 7">
            <a:extLst>
              <a:ext uri="{FF2B5EF4-FFF2-40B4-BE49-F238E27FC236}">
                <a16:creationId xmlns:a16="http://schemas.microsoft.com/office/drawing/2014/main" id="{977D4D07-0C3A-6DD6-B2AF-E35AB00E95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5CA7DC-7B52-8930-9582-F270170E4BF1}"/>
              </a:ext>
            </a:extLst>
          </p:cNvPr>
          <p:cNvSpPr>
            <a:spLocks noGrp="1"/>
          </p:cNvSpPr>
          <p:nvPr>
            <p:ph type="sldNum" sz="quarter" idx="12"/>
          </p:nvPr>
        </p:nvSpPr>
        <p:spPr/>
        <p:txBody>
          <a:bodyPr/>
          <a:lstStyle/>
          <a:p>
            <a:fld id="{00D6FBE4-0C3E-E24F-B262-EC7EC092ADE1}" type="slidenum">
              <a:rPr lang="en-US" smtClean="0"/>
              <a:t>‹#›</a:t>
            </a:fld>
            <a:endParaRPr lang="en-US"/>
          </a:p>
        </p:txBody>
      </p:sp>
    </p:spTree>
    <p:extLst>
      <p:ext uri="{BB962C8B-B14F-4D97-AF65-F5344CB8AC3E}">
        <p14:creationId xmlns:p14="http://schemas.microsoft.com/office/powerpoint/2010/main" val="37890687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27EE-A47B-1202-82AE-342956D202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FA9261-A982-ED39-8618-A18E0919B442}"/>
              </a:ext>
            </a:extLst>
          </p:cNvPr>
          <p:cNvSpPr>
            <a:spLocks noGrp="1"/>
          </p:cNvSpPr>
          <p:nvPr>
            <p:ph type="dt" sz="half" idx="10"/>
          </p:nvPr>
        </p:nvSpPr>
        <p:spPr/>
        <p:txBody>
          <a:bodyPr/>
          <a:lstStyle/>
          <a:p>
            <a:fld id="{3C9FC7C0-0389-1E4A-A935-88326C5FC5AA}" type="datetimeFigureOut">
              <a:rPr lang="en-US" smtClean="0"/>
              <a:t>2/14/2023</a:t>
            </a:fld>
            <a:endParaRPr lang="en-US"/>
          </a:p>
        </p:txBody>
      </p:sp>
      <p:sp>
        <p:nvSpPr>
          <p:cNvPr id="4" name="Footer Placeholder 3">
            <a:extLst>
              <a:ext uri="{FF2B5EF4-FFF2-40B4-BE49-F238E27FC236}">
                <a16:creationId xmlns:a16="http://schemas.microsoft.com/office/drawing/2014/main" id="{B60A5237-1099-A515-72B3-28E31B7932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753E22-A7D0-55B6-5DAE-DF46BF4F6A16}"/>
              </a:ext>
            </a:extLst>
          </p:cNvPr>
          <p:cNvSpPr>
            <a:spLocks noGrp="1"/>
          </p:cNvSpPr>
          <p:nvPr>
            <p:ph type="sldNum" sz="quarter" idx="12"/>
          </p:nvPr>
        </p:nvSpPr>
        <p:spPr/>
        <p:txBody>
          <a:bodyPr/>
          <a:lstStyle/>
          <a:p>
            <a:fld id="{00D6FBE4-0C3E-E24F-B262-EC7EC092ADE1}" type="slidenum">
              <a:rPr lang="en-US" smtClean="0"/>
              <a:t>‹#›</a:t>
            </a:fld>
            <a:endParaRPr lang="en-US"/>
          </a:p>
        </p:txBody>
      </p:sp>
    </p:spTree>
    <p:extLst>
      <p:ext uri="{BB962C8B-B14F-4D97-AF65-F5344CB8AC3E}">
        <p14:creationId xmlns:p14="http://schemas.microsoft.com/office/powerpoint/2010/main" val="7365208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ABF412-4E35-E6DB-2A90-6CC3CDA1FD18}"/>
              </a:ext>
            </a:extLst>
          </p:cNvPr>
          <p:cNvSpPr>
            <a:spLocks noGrp="1"/>
          </p:cNvSpPr>
          <p:nvPr>
            <p:ph type="dt" sz="half" idx="10"/>
          </p:nvPr>
        </p:nvSpPr>
        <p:spPr/>
        <p:txBody>
          <a:bodyPr/>
          <a:lstStyle/>
          <a:p>
            <a:fld id="{3C9FC7C0-0389-1E4A-A935-88326C5FC5AA}" type="datetimeFigureOut">
              <a:rPr lang="en-US" smtClean="0"/>
              <a:t>2/14/2023</a:t>
            </a:fld>
            <a:endParaRPr lang="en-US"/>
          </a:p>
        </p:txBody>
      </p:sp>
      <p:sp>
        <p:nvSpPr>
          <p:cNvPr id="3" name="Footer Placeholder 2">
            <a:extLst>
              <a:ext uri="{FF2B5EF4-FFF2-40B4-BE49-F238E27FC236}">
                <a16:creationId xmlns:a16="http://schemas.microsoft.com/office/drawing/2014/main" id="{AA5A093F-6841-2D7E-63B6-42FC848F77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7E395F-872E-AD10-C008-EAC6D5E90F15}"/>
              </a:ext>
            </a:extLst>
          </p:cNvPr>
          <p:cNvSpPr>
            <a:spLocks noGrp="1"/>
          </p:cNvSpPr>
          <p:nvPr>
            <p:ph type="sldNum" sz="quarter" idx="12"/>
          </p:nvPr>
        </p:nvSpPr>
        <p:spPr/>
        <p:txBody>
          <a:bodyPr/>
          <a:lstStyle/>
          <a:p>
            <a:fld id="{00D6FBE4-0C3E-E24F-B262-EC7EC092ADE1}" type="slidenum">
              <a:rPr lang="en-US" smtClean="0"/>
              <a:t>‹#›</a:t>
            </a:fld>
            <a:endParaRPr lang="en-US"/>
          </a:p>
        </p:txBody>
      </p:sp>
    </p:spTree>
    <p:extLst>
      <p:ext uri="{BB962C8B-B14F-4D97-AF65-F5344CB8AC3E}">
        <p14:creationId xmlns:p14="http://schemas.microsoft.com/office/powerpoint/2010/main" val="35079445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72573-460C-3FEA-04AD-9473EDC5D3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A7C29A-FCC8-537D-644E-836845023D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5B993A-4589-17DB-5FC9-7A868FE589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E930F1-009E-099F-714B-28B360DAA253}"/>
              </a:ext>
            </a:extLst>
          </p:cNvPr>
          <p:cNvSpPr>
            <a:spLocks noGrp="1"/>
          </p:cNvSpPr>
          <p:nvPr>
            <p:ph type="dt" sz="half" idx="10"/>
          </p:nvPr>
        </p:nvSpPr>
        <p:spPr/>
        <p:txBody>
          <a:bodyPr/>
          <a:lstStyle/>
          <a:p>
            <a:fld id="{3C9FC7C0-0389-1E4A-A935-88326C5FC5AA}" type="datetimeFigureOut">
              <a:rPr lang="en-US" smtClean="0"/>
              <a:t>2/14/2023</a:t>
            </a:fld>
            <a:endParaRPr lang="en-US"/>
          </a:p>
        </p:txBody>
      </p:sp>
      <p:sp>
        <p:nvSpPr>
          <p:cNvPr id="6" name="Footer Placeholder 5">
            <a:extLst>
              <a:ext uri="{FF2B5EF4-FFF2-40B4-BE49-F238E27FC236}">
                <a16:creationId xmlns:a16="http://schemas.microsoft.com/office/drawing/2014/main" id="{FB9C9710-62E9-A279-11BF-07E2FF5C2D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AF0E9-14C0-C895-E65B-ABBAFBD4527A}"/>
              </a:ext>
            </a:extLst>
          </p:cNvPr>
          <p:cNvSpPr>
            <a:spLocks noGrp="1"/>
          </p:cNvSpPr>
          <p:nvPr>
            <p:ph type="sldNum" sz="quarter" idx="12"/>
          </p:nvPr>
        </p:nvSpPr>
        <p:spPr/>
        <p:txBody>
          <a:bodyPr/>
          <a:lstStyle/>
          <a:p>
            <a:fld id="{00D6FBE4-0C3E-E24F-B262-EC7EC092ADE1}" type="slidenum">
              <a:rPr lang="en-US" smtClean="0"/>
              <a:t>‹#›</a:t>
            </a:fld>
            <a:endParaRPr lang="en-US"/>
          </a:p>
        </p:txBody>
      </p:sp>
    </p:spTree>
    <p:extLst>
      <p:ext uri="{BB962C8B-B14F-4D97-AF65-F5344CB8AC3E}">
        <p14:creationId xmlns:p14="http://schemas.microsoft.com/office/powerpoint/2010/main" val="3905763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5825-6E3E-790B-3BE6-E30F81D77C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0C289DD-CB61-82C3-1046-4CBD72B50D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50317F-4D44-3123-177C-CE151613029C}"/>
              </a:ext>
            </a:extLst>
          </p:cNvPr>
          <p:cNvSpPr>
            <a:spLocks noGrp="1"/>
          </p:cNvSpPr>
          <p:nvPr>
            <p:ph type="dt" sz="half" idx="10"/>
          </p:nvPr>
        </p:nvSpPr>
        <p:spPr/>
        <p:txBody>
          <a:bodyPr/>
          <a:lstStyle/>
          <a:p>
            <a:fld id="{7B8E78AA-C2B3-4801-98B6-1277A24713A7}" type="datetimeFigureOut">
              <a:rPr lang="en-CA" smtClean="0"/>
              <a:t>2023-02-14</a:t>
            </a:fld>
            <a:endParaRPr lang="en-CA"/>
          </a:p>
        </p:txBody>
      </p:sp>
      <p:sp>
        <p:nvSpPr>
          <p:cNvPr id="5" name="Footer Placeholder 4">
            <a:extLst>
              <a:ext uri="{FF2B5EF4-FFF2-40B4-BE49-F238E27FC236}">
                <a16:creationId xmlns:a16="http://schemas.microsoft.com/office/drawing/2014/main" id="{6D621FA2-51F5-842D-51DC-6487F08BC0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271E20-DBBA-20CF-090B-ACF3AD3F475D}"/>
              </a:ext>
            </a:extLst>
          </p:cNvPr>
          <p:cNvSpPr>
            <a:spLocks noGrp="1"/>
          </p:cNvSpPr>
          <p:nvPr>
            <p:ph type="sldNum" sz="quarter" idx="12"/>
          </p:nvPr>
        </p:nvSpPr>
        <p:spPr/>
        <p:txBody>
          <a:bodyPr/>
          <a:lstStyle/>
          <a:p>
            <a:fld id="{01740A39-EE96-40B3-92DC-A9CD9EFD9265}" type="slidenum">
              <a:rPr lang="en-CA" smtClean="0"/>
              <a:t>‹#›</a:t>
            </a:fld>
            <a:endParaRPr lang="en-CA"/>
          </a:p>
        </p:txBody>
      </p:sp>
    </p:spTree>
    <p:extLst>
      <p:ext uri="{BB962C8B-B14F-4D97-AF65-F5344CB8AC3E}">
        <p14:creationId xmlns:p14="http://schemas.microsoft.com/office/powerpoint/2010/main" val="3181716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46A2-F9B5-E765-8B70-DE850143BE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EFD629-AC4D-DA4E-CE82-67AF70C5A1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26A7CE-5104-03CB-8866-2F31908EB4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D4477-667A-1109-A628-CABD37976521}"/>
              </a:ext>
            </a:extLst>
          </p:cNvPr>
          <p:cNvSpPr>
            <a:spLocks noGrp="1"/>
          </p:cNvSpPr>
          <p:nvPr>
            <p:ph type="dt" sz="half" idx="10"/>
          </p:nvPr>
        </p:nvSpPr>
        <p:spPr/>
        <p:txBody>
          <a:bodyPr/>
          <a:lstStyle/>
          <a:p>
            <a:fld id="{3C9FC7C0-0389-1E4A-A935-88326C5FC5AA}" type="datetimeFigureOut">
              <a:rPr lang="en-US" smtClean="0"/>
              <a:t>2/14/2023</a:t>
            </a:fld>
            <a:endParaRPr lang="en-US"/>
          </a:p>
        </p:txBody>
      </p:sp>
      <p:sp>
        <p:nvSpPr>
          <p:cNvPr id="6" name="Footer Placeholder 5">
            <a:extLst>
              <a:ext uri="{FF2B5EF4-FFF2-40B4-BE49-F238E27FC236}">
                <a16:creationId xmlns:a16="http://schemas.microsoft.com/office/drawing/2014/main" id="{123F0A8B-D42C-4874-C3F2-B1E7D13AE9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18B5F-34FD-B2BF-F54D-96EC18622179}"/>
              </a:ext>
            </a:extLst>
          </p:cNvPr>
          <p:cNvSpPr>
            <a:spLocks noGrp="1"/>
          </p:cNvSpPr>
          <p:nvPr>
            <p:ph type="sldNum" sz="quarter" idx="12"/>
          </p:nvPr>
        </p:nvSpPr>
        <p:spPr/>
        <p:txBody>
          <a:bodyPr/>
          <a:lstStyle/>
          <a:p>
            <a:fld id="{00D6FBE4-0C3E-E24F-B262-EC7EC092ADE1}" type="slidenum">
              <a:rPr lang="en-US" smtClean="0"/>
              <a:t>‹#›</a:t>
            </a:fld>
            <a:endParaRPr lang="en-US"/>
          </a:p>
        </p:txBody>
      </p:sp>
    </p:spTree>
    <p:extLst>
      <p:ext uri="{BB962C8B-B14F-4D97-AF65-F5344CB8AC3E}">
        <p14:creationId xmlns:p14="http://schemas.microsoft.com/office/powerpoint/2010/main" val="13210068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E859-E8EC-1449-E5AB-6C34BF2CB0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7A2F75-2AC0-BB0E-88D7-5A98FBA779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51C88-7500-5BBC-CF06-DEC1E8B53D3E}"/>
              </a:ext>
            </a:extLst>
          </p:cNvPr>
          <p:cNvSpPr>
            <a:spLocks noGrp="1"/>
          </p:cNvSpPr>
          <p:nvPr>
            <p:ph type="dt" sz="half" idx="10"/>
          </p:nvPr>
        </p:nvSpPr>
        <p:spPr/>
        <p:txBody>
          <a:bodyPr/>
          <a:lstStyle/>
          <a:p>
            <a:fld id="{3C9FC7C0-0389-1E4A-A935-88326C5FC5AA}" type="datetimeFigureOut">
              <a:rPr lang="en-US" smtClean="0"/>
              <a:t>2/14/2023</a:t>
            </a:fld>
            <a:endParaRPr lang="en-US"/>
          </a:p>
        </p:txBody>
      </p:sp>
      <p:sp>
        <p:nvSpPr>
          <p:cNvPr id="5" name="Footer Placeholder 4">
            <a:extLst>
              <a:ext uri="{FF2B5EF4-FFF2-40B4-BE49-F238E27FC236}">
                <a16:creationId xmlns:a16="http://schemas.microsoft.com/office/drawing/2014/main" id="{21FE2D6C-6A11-4598-879C-63500174A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51997-58F9-8059-FED7-E54AD0015514}"/>
              </a:ext>
            </a:extLst>
          </p:cNvPr>
          <p:cNvSpPr>
            <a:spLocks noGrp="1"/>
          </p:cNvSpPr>
          <p:nvPr>
            <p:ph type="sldNum" sz="quarter" idx="12"/>
          </p:nvPr>
        </p:nvSpPr>
        <p:spPr/>
        <p:txBody>
          <a:bodyPr/>
          <a:lstStyle/>
          <a:p>
            <a:fld id="{00D6FBE4-0C3E-E24F-B262-EC7EC092ADE1}" type="slidenum">
              <a:rPr lang="en-US" smtClean="0"/>
              <a:t>‹#›</a:t>
            </a:fld>
            <a:endParaRPr lang="en-US"/>
          </a:p>
        </p:txBody>
      </p:sp>
    </p:spTree>
    <p:extLst>
      <p:ext uri="{BB962C8B-B14F-4D97-AF65-F5344CB8AC3E}">
        <p14:creationId xmlns:p14="http://schemas.microsoft.com/office/powerpoint/2010/main" val="31758333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EBE14-ACF0-318F-BE77-BBBB465C34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976329-66E3-01F2-AD79-B5B91555F8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713E5-47CA-F993-EA50-505EC5121AFC}"/>
              </a:ext>
            </a:extLst>
          </p:cNvPr>
          <p:cNvSpPr>
            <a:spLocks noGrp="1"/>
          </p:cNvSpPr>
          <p:nvPr>
            <p:ph type="dt" sz="half" idx="10"/>
          </p:nvPr>
        </p:nvSpPr>
        <p:spPr/>
        <p:txBody>
          <a:bodyPr/>
          <a:lstStyle/>
          <a:p>
            <a:fld id="{3C9FC7C0-0389-1E4A-A935-88326C5FC5AA}" type="datetimeFigureOut">
              <a:rPr lang="en-US" smtClean="0"/>
              <a:t>2/14/2023</a:t>
            </a:fld>
            <a:endParaRPr lang="en-US"/>
          </a:p>
        </p:txBody>
      </p:sp>
      <p:sp>
        <p:nvSpPr>
          <p:cNvPr id="5" name="Footer Placeholder 4">
            <a:extLst>
              <a:ext uri="{FF2B5EF4-FFF2-40B4-BE49-F238E27FC236}">
                <a16:creationId xmlns:a16="http://schemas.microsoft.com/office/drawing/2014/main" id="{1EFF7D37-4C99-2923-164E-778707E8D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D8AB8-3376-7EA7-1040-72ABF9BDAD15}"/>
              </a:ext>
            </a:extLst>
          </p:cNvPr>
          <p:cNvSpPr>
            <a:spLocks noGrp="1"/>
          </p:cNvSpPr>
          <p:nvPr>
            <p:ph type="sldNum" sz="quarter" idx="12"/>
          </p:nvPr>
        </p:nvSpPr>
        <p:spPr/>
        <p:txBody>
          <a:bodyPr/>
          <a:lstStyle/>
          <a:p>
            <a:fld id="{00D6FBE4-0C3E-E24F-B262-EC7EC092ADE1}" type="slidenum">
              <a:rPr lang="en-US" smtClean="0"/>
              <a:t>‹#›</a:t>
            </a:fld>
            <a:endParaRPr lang="en-US"/>
          </a:p>
        </p:txBody>
      </p:sp>
    </p:spTree>
    <p:extLst>
      <p:ext uri="{BB962C8B-B14F-4D97-AF65-F5344CB8AC3E}">
        <p14:creationId xmlns:p14="http://schemas.microsoft.com/office/powerpoint/2010/main" val="1943457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359A-469D-C541-F4E0-80E374593DE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5AB43E5-91E5-F777-3A9B-61F9120176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89B95BE-595F-EE8B-3636-B1791DA867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5362F40-81AB-0FB0-C2FA-A28D2209586A}"/>
              </a:ext>
            </a:extLst>
          </p:cNvPr>
          <p:cNvSpPr>
            <a:spLocks noGrp="1"/>
          </p:cNvSpPr>
          <p:nvPr>
            <p:ph type="dt" sz="half" idx="10"/>
          </p:nvPr>
        </p:nvSpPr>
        <p:spPr/>
        <p:txBody>
          <a:bodyPr/>
          <a:lstStyle/>
          <a:p>
            <a:fld id="{7B8E78AA-C2B3-4801-98B6-1277A24713A7}" type="datetimeFigureOut">
              <a:rPr lang="en-CA" smtClean="0"/>
              <a:t>2023-02-14</a:t>
            </a:fld>
            <a:endParaRPr lang="en-CA"/>
          </a:p>
        </p:txBody>
      </p:sp>
      <p:sp>
        <p:nvSpPr>
          <p:cNvPr id="6" name="Footer Placeholder 5">
            <a:extLst>
              <a:ext uri="{FF2B5EF4-FFF2-40B4-BE49-F238E27FC236}">
                <a16:creationId xmlns:a16="http://schemas.microsoft.com/office/drawing/2014/main" id="{EA5D472B-7446-4B3D-BEB9-3DCB7A034ED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ED8DB6F-B662-BA9E-3BE1-C29BEECB4196}"/>
              </a:ext>
            </a:extLst>
          </p:cNvPr>
          <p:cNvSpPr>
            <a:spLocks noGrp="1"/>
          </p:cNvSpPr>
          <p:nvPr>
            <p:ph type="sldNum" sz="quarter" idx="12"/>
          </p:nvPr>
        </p:nvSpPr>
        <p:spPr/>
        <p:txBody>
          <a:bodyPr/>
          <a:lstStyle/>
          <a:p>
            <a:fld id="{01740A39-EE96-40B3-92DC-A9CD9EFD9265}" type="slidenum">
              <a:rPr lang="en-CA" smtClean="0"/>
              <a:t>‹#›</a:t>
            </a:fld>
            <a:endParaRPr lang="en-CA"/>
          </a:p>
        </p:txBody>
      </p:sp>
    </p:spTree>
    <p:extLst>
      <p:ext uri="{BB962C8B-B14F-4D97-AF65-F5344CB8AC3E}">
        <p14:creationId xmlns:p14="http://schemas.microsoft.com/office/powerpoint/2010/main" val="2963863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0E1B-0680-4DB0-BE11-DC6E0D244DA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1785CDD-5C10-BF7B-98B9-B5316BDE56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CEB6A4-9B13-D827-29CD-50B8145957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B8E72BB-5981-00A3-7CF1-F6C2FC76A1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280BC4-AA9C-061C-799E-85E1DBA828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AD7A952-A54E-6BDE-B87A-483804A67C4F}"/>
              </a:ext>
            </a:extLst>
          </p:cNvPr>
          <p:cNvSpPr>
            <a:spLocks noGrp="1"/>
          </p:cNvSpPr>
          <p:nvPr>
            <p:ph type="dt" sz="half" idx="10"/>
          </p:nvPr>
        </p:nvSpPr>
        <p:spPr/>
        <p:txBody>
          <a:bodyPr/>
          <a:lstStyle/>
          <a:p>
            <a:fld id="{7B8E78AA-C2B3-4801-98B6-1277A24713A7}" type="datetimeFigureOut">
              <a:rPr lang="en-CA" smtClean="0"/>
              <a:t>2023-02-14</a:t>
            </a:fld>
            <a:endParaRPr lang="en-CA"/>
          </a:p>
        </p:txBody>
      </p:sp>
      <p:sp>
        <p:nvSpPr>
          <p:cNvPr id="8" name="Footer Placeholder 7">
            <a:extLst>
              <a:ext uri="{FF2B5EF4-FFF2-40B4-BE49-F238E27FC236}">
                <a16:creationId xmlns:a16="http://schemas.microsoft.com/office/drawing/2014/main" id="{A23486F4-A9FF-2BD3-8042-C52E852A866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57FCE5F-FAC6-508C-3CE4-EF6F8375D739}"/>
              </a:ext>
            </a:extLst>
          </p:cNvPr>
          <p:cNvSpPr>
            <a:spLocks noGrp="1"/>
          </p:cNvSpPr>
          <p:nvPr>
            <p:ph type="sldNum" sz="quarter" idx="12"/>
          </p:nvPr>
        </p:nvSpPr>
        <p:spPr/>
        <p:txBody>
          <a:bodyPr/>
          <a:lstStyle/>
          <a:p>
            <a:fld id="{01740A39-EE96-40B3-92DC-A9CD9EFD9265}" type="slidenum">
              <a:rPr lang="en-CA" smtClean="0"/>
              <a:t>‹#›</a:t>
            </a:fld>
            <a:endParaRPr lang="en-CA"/>
          </a:p>
        </p:txBody>
      </p:sp>
    </p:spTree>
    <p:extLst>
      <p:ext uri="{BB962C8B-B14F-4D97-AF65-F5344CB8AC3E}">
        <p14:creationId xmlns:p14="http://schemas.microsoft.com/office/powerpoint/2010/main" val="2216138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919E-757D-AEB9-3702-0B8E4362F07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44F0B72-F9D7-7855-CC53-FF2480D24592}"/>
              </a:ext>
            </a:extLst>
          </p:cNvPr>
          <p:cNvSpPr>
            <a:spLocks noGrp="1"/>
          </p:cNvSpPr>
          <p:nvPr>
            <p:ph type="dt" sz="half" idx="10"/>
          </p:nvPr>
        </p:nvSpPr>
        <p:spPr/>
        <p:txBody>
          <a:bodyPr/>
          <a:lstStyle/>
          <a:p>
            <a:fld id="{7B8E78AA-C2B3-4801-98B6-1277A24713A7}" type="datetimeFigureOut">
              <a:rPr lang="en-CA" smtClean="0"/>
              <a:t>2023-02-14</a:t>
            </a:fld>
            <a:endParaRPr lang="en-CA"/>
          </a:p>
        </p:txBody>
      </p:sp>
      <p:sp>
        <p:nvSpPr>
          <p:cNvPr id="4" name="Footer Placeholder 3">
            <a:extLst>
              <a:ext uri="{FF2B5EF4-FFF2-40B4-BE49-F238E27FC236}">
                <a16:creationId xmlns:a16="http://schemas.microsoft.com/office/drawing/2014/main" id="{34052C5A-BB68-0E0B-B78E-4AAC60532D1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5A24568-F392-9945-5083-3C2154723A3F}"/>
              </a:ext>
            </a:extLst>
          </p:cNvPr>
          <p:cNvSpPr>
            <a:spLocks noGrp="1"/>
          </p:cNvSpPr>
          <p:nvPr>
            <p:ph type="sldNum" sz="quarter" idx="12"/>
          </p:nvPr>
        </p:nvSpPr>
        <p:spPr/>
        <p:txBody>
          <a:bodyPr/>
          <a:lstStyle/>
          <a:p>
            <a:fld id="{01740A39-EE96-40B3-92DC-A9CD9EFD9265}" type="slidenum">
              <a:rPr lang="en-CA" smtClean="0"/>
              <a:t>‹#›</a:t>
            </a:fld>
            <a:endParaRPr lang="en-CA"/>
          </a:p>
        </p:txBody>
      </p:sp>
    </p:spTree>
    <p:extLst>
      <p:ext uri="{BB962C8B-B14F-4D97-AF65-F5344CB8AC3E}">
        <p14:creationId xmlns:p14="http://schemas.microsoft.com/office/powerpoint/2010/main" val="1909969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BE0532-CF33-42AC-CA13-917468A28A43}"/>
              </a:ext>
            </a:extLst>
          </p:cNvPr>
          <p:cNvSpPr>
            <a:spLocks noGrp="1"/>
          </p:cNvSpPr>
          <p:nvPr>
            <p:ph type="dt" sz="half" idx="10"/>
          </p:nvPr>
        </p:nvSpPr>
        <p:spPr/>
        <p:txBody>
          <a:bodyPr/>
          <a:lstStyle/>
          <a:p>
            <a:fld id="{7B8E78AA-C2B3-4801-98B6-1277A24713A7}" type="datetimeFigureOut">
              <a:rPr lang="en-CA" smtClean="0"/>
              <a:t>2023-02-14</a:t>
            </a:fld>
            <a:endParaRPr lang="en-CA"/>
          </a:p>
        </p:txBody>
      </p:sp>
      <p:sp>
        <p:nvSpPr>
          <p:cNvPr id="3" name="Footer Placeholder 2">
            <a:extLst>
              <a:ext uri="{FF2B5EF4-FFF2-40B4-BE49-F238E27FC236}">
                <a16:creationId xmlns:a16="http://schemas.microsoft.com/office/drawing/2014/main" id="{BC1194A8-62DA-3740-2193-06073931270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83A5921-ADF6-EB56-73AF-9D704532D834}"/>
              </a:ext>
            </a:extLst>
          </p:cNvPr>
          <p:cNvSpPr>
            <a:spLocks noGrp="1"/>
          </p:cNvSpPr>
          <p:nvPr>
            <p:ph type="sldNum" sz="quarter" idx="12"/>
          </p:nvPr>
        </p:nvSpPr>
        <p:spPr/>
        <p:txBody>
          <a:bodyPr/>
          <a:lstStyle/>
          <a:p>
            <a:fld id="{01740A39-EE96-40B3-92DC-A9CD9EFD9265}" type="slidenum">
              <a:rPr lang="en-CA" smtClean="0"/>
              <a:t>‹#›</a:t>
            </a:fld>
            <a:endParaRPr lang="en-CA"/>
          </a:p>
        </p:txBody>
      </p:sp>
    </p:spTree>
    <p:extLst>
      <p:ext uri="{BB962C8B-B14F-4D97-AF65-F5344CB8AC3E}">
        <p14:creationId xmlns:p14="http://schemas.microsoft.com/office/powerpoint/2010/main" val="340492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FAC6-282C-A519-AA16-9B0EAE1CB3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32A9015-559A-E841-1F22-3218404F67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AA08313-5E6D-FCB7-8D6C-0B95F52599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9514D5-18ED-9110-F0D5-7CB0F96F3661}"/>
              </a:ext>
            </a:extLst>
          </p:cNvPr>
          <p:cNvSpPr>
            <a:spLocks noGrp="1"/>
          </p:cNvSpPr>
          <p:nvPr>
            <p:ph type="dt" sz="half" idx="10"/>
          </p:nvPr>
        </p:nvSpPr>
        <p:spPr/>
        <p:txBody>
          <a:bodyPr/>
          <a:lstStyle/>
          <a:p>
            <a:fld id="{7B8E78AA-C2B3-4801-98B6-1277A24713A7}" type="datetimeFigureOut">
              <a:rPr lang="en-CA" smtClean="0"/>
              <a:t>2023-02-14</a:t>
            </a:fld>
            <a:endParaRPr lang="en-CA"/>
          </a:p>
        </p:txBody>
      </p:sp>
      <p:sp>
        <p:nvSpPr>
          <p:cNvPr id="6" name="Footer Placeholder 5">
            <a:extLst>
              <a:ext uri="{FF2B5EF4-FFF2-40B4-BE49-F238E27FC236}">
                <a16:creationId xmlns:a16="http://schemas.microsoft.com/office/drawing/2014/main" id="{9AB0DAEC-4022-EBFF-484D-9E305F45226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3CAEF96-86BB-9B04-2866-97A003AEE5C0}"/>
              </a:ext>
            </a:extLst>
          </p:cNvPr>
          <p:cNvSpPr>
            <a:spLocks noGrp="1"/>
          </p:cNvSpPr>
          <p:nvPr>
            <p:ph type="sldNum" sz="quarter" idx="12"/>
          </p:nvPr>
        </p:nvSpPr>
        <p:spPr/>
        <p:txBody>
          <a:bodyPr/>
          <a:lstStyle/>
          <a:p>
            <a:fld id="{01740A39-EE96-40B3-92DC-A9CD9EFD9265}" type="slidenum">
              <a:rPr lang="en-CA" smtClean="0"/>
              <a:t>‹#›</a:t>
            </a:fld>
            <a:endParaRPr lang="en-CA"/>
          </a:p>
        </p:txBody>
      </p:sp>
    </p:spTree>
    <p:extLst>
      <p:ext uri="{BB962C8B-B14F-4D97-AF65-F5344CB8AC3E}">
        <p14:creationId xmlns:p14="http://schemas.microsoft.com/office/powerpoint/2010/main" val="1786988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33C5-5228-3C7C-B507-DE309CE228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060E20E-4887-177D-FB4F-3BEF28D3DC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B300792-8F1C-93E1-7C8C-F4208C451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F6225B-4113-2DB6-EB4E-A8EFFB90F18F}"/>
              </a:ext>
            </a:extLst>
          </p:cNvPr>
          <p:cNvSpPr>
            <a:spLocks noGrp="1"/>
          </p:cNvSpPr>
          <p:nvPr>
            <p:ph type="dt" sz="half" idx="10"/>
          </p:nvPr>
        </p:nvSpPr>
        <p:spPr/>
        <p:txBody>
          <a:bodyPr/>
          <a:lstStyle/>
          <a:p>
            <a:fld id="{7B8E78AA-C2B3-4801-98B6-1277A24713A7}" type="datetimeFigureOut">
              <a:rPr lang="en-CA" smtClean="0"/>
              <a:t>2023-02-14</a:t>
            </a:fld>
            <a:endParaRPr lang="en-CA"/>
          </a:p>
        </p:txBody>
      </p:sp>
      <p:sp>
        <p:nvSpPr>
          <p:cNvPr id="6" name="Footer Placeholder 5">
            <a:extLst>
              <a:ext uri="{FF2B5EF4-FFF2-40B4-BE49-F238E27FC236}">
                <a16:creationId xmlns:a16="http://schemas.microsoft.com/office/drawing/2014/main" id="{9BD33AD9-5D01-1757-6202-5E631AD3E5B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B53C75B-EF6C-2974-988C-687DDF75615B}"/>
              </a:ext>
            </a:extLst>
          </p:cNvPr>
          <p:cNvSpPr>
            <a:spLocks noGrp="1"/>
          </p:cNvSpPr>
          <p:nvPr>
            <p:ph type="sldNum" sz="quarter" idx="12"/>
          </p:nvPr>
        </p:nvSpPr>
        <p:spPr/>
        <p:txBody>
          <a:bodyPr/>
          <a:lstStyle/>
          <a:p>
            <a:fld id="{01740A39-EE96-40B3-92DC-A9CD9EFD9265}" type="slidenum">
              <a:rPr lang="en-CA" smtClean="0"/>
              <a:t>‹#›</a:t>
            </a:fld>
            <a:endParaRPr lang="en-CA"/>
          </a:p>
        </p:txBody>
      </p:sp>
    </p:spTree>
    <p:extLst>
      <p:ext uri="{BB962C8B-B14F-4D97-AF65-F5344CB8AC3E}">
        <p14:creationId xmlns:p14="http://schemas.microsoft.com/office/powerpoint/2010/main" val="2547674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B20C-5324-E2B9-75B7-075DF17848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5E48982-E23F-C304-7113-79BB04C1F9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217DD4E-960C-9840-B5AC-F2D08BA35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E78AA-C2B3-4801-98B6-1277A24713A7}" type="datetimeFigureOut">
              <a:rPr lang="en-CA" smtClean="0"/>
              <a:t>2023-02-14</a:t>
            </a:fld>
            <a:endParaRPr lang="en-CA"/>
          </a:p>
        </p:txBody>
      </p:sp>
      <p:sp>
        <p:nvSpPr>
          <p:cNvPr id="5" name="Footer Placeholder 4">
            <a:extLst>
              <a:ext uri="{FF2B5EF4-FFF2-40B4-BE49-F238E27FC236}">
                <a16:creationId xmlns:a16="http://schemas.microsoft.com/office/drawing/2014/main" id="{F1FC57B0-F5F1-E82B-7521-445CDEA0BA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5FDF3A9-B8DA-A19E-AC4E-A12177E75F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40A39-EE96-40B3-92DC-A9CD9EFD9265}" type="slidenum">
              <a:rPr lang="en-CA" smtClean="0"/>
              <a:t>‹#›</a:t>
            </a:fld>
            <a:endParaRPr lang="en-CA"/>
          </a:p>
        </p:txBody>
      </p:sp>
    </p:spTree>
    <p:extLst>
      <p:ext uri="{BB962C8B-B14F-4D97-AF65-F5344CB8AC3E}">
        <p14:creationId xmlns:p14="http://schemas.microsoft.com/office/powerpoint/2010/main" val="3497627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5" r:id="rId12"/>
    <p:sldLayoutId id="2147483716" r:id="rId13"/>
    <p:sldLayoutId id="2147483661" r:id="rId14"/>
    <p:sldLayoutId id="2147483662" r:id="rId15"/>
    <p:sldLayoutId id="2147483664" r:id="rId16"/>
    <p:sldLayoutId id="2147483665" r:id="rId17"/>
    <p:sldLayoutId id="2147483667" r:id="rId18"/>
    <p:sldLayoutId id="2147483672" r:id="rId19"/>
    <p:sldLayoutId id="2147483673" r:id="rId20"/>
    <p:sldLayoutId id="2147483674"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88CFD-04BC-BFC5-39F2-90F604995C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0CD0C2-E249-D23C-F14B-A20371804C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E8566-BC22-3FF1-DD7C-157F1CE026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9FC7C0-0389-1E4A-A935-88326C5FC5AA}" type="datetimeFigureOut">
              <a:rPr lang="en-US" smtClean="0"/>
              <a:t>2/14/2023</a:t>
            </a:fld>
            <a:endParaRPr lang="en-US"/>
          </a:p>
        </p:txBody>
      </p:sp>
      <p:sp>
        <p:nvSpPr>
          <p:cNvPr id="5" name="Footer Placeholder 4">
            <a:extLst>
              <a:ext uri="{FF2B5EF4-FFF2-40B4-BE49-F238E27FC236}">
                <a16:creationId xmlns:a16="http://schemas.microsoft.com/office/drawing/2014/main" id="{157F57AA-A16E-F636-44C9-619AC5195F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3CFAB-E981-3180-2EDC-A333CB4C91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6FBE4-0C3E-E24F-B262-EC7EC092ADE1}" type="slidenum">
              <a:rPr lang="en-US" smtClean="0"/>
              <a:t>‹#›</a:t>
            </a:fld>
            <a:endParaRPr lang="en-US"/>
          </a:p>
        </p:txBody>
      </p:sp>
    </p:spTree>
    <p:extLst>
      <p:ext uri="{BB962C8B-B14F-4D97-AF65-F5344CB8AC3E}">
        <p14:creationId xmlns:p14="http://schemas.microsoft.com/office/powerpoint/2010/main" val="341484457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hyperlink" Target="https://www.tps.ca/data-maps/open-data/" TargetMode="External"/><Relationship Id="rId4" Type="http://schemas.openxmlformats.org/officeDocument/2006/relationships/hyperlink" Target="https://www.publichealthontario.c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BB6"/>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1027BCB-131C-3804-7173-E531042FA6EC}"/>
              </a:ext>
            </a:extLst>
          </p:cNvPr>
          <p:cNvCxnSpPr>
            <a:cxnSpLocks/>
          </p:cNvCxnSpPr>
          <p:nvPr/>
        </p:nvCxnSpPr>
        <p:spPr>
          <a:xfrm>
            <a:off x="0" y="4305582"/>
            <a:ext cx="4538133"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AB2A1250-2788-96E2-C32A-02775CBC2965}"/>
              </a:ext>
            </a:extLst>
          </p:cNvPr>
          <p:cNvSpPr>
            <a:spLocks noGrp="1"/>
          </p:cNvSpPr>
          <p:nvPr>
            <p:ph type="title"/>
          </p:nvPr>
        </p:nvSpPr>
        <p:spPr/>
        <p:txBody>
          <a:bodyPr/>
          <a:lstStyle/>
          <a:p>
            <a:r>
              <a:rPr lang="en-US" sz="6000" b="1" dirty="0"/>
              <a:t>Best Cities Of Ontario </a:t>
            </a:r>
            <a:br>
              <a:rPr lang="en-US" sz="6000" b="1" dirty="0"/>
            </a:br>
            <a:r>
              <a:rPr lang="en-US" sz="6000" b="1" dirty="0"/>
              <a:t>based on various parameters</a:t>
            </a:r>
          </a:p>
        </p:txBody>
      </p:sp>
      <p:sp>
        <p:nvSpPr>
          <p:cNvPr id="3" name="Text Placeholder 2">
            <a:extLst>
              <a:ext uri="{FF2B5EF4-FFF2-40B4-BE49-F238E27FC236}">
                <a16:creationId xmlns:a16="http://schemas.microsoft.com/office/drawing/2014/main" id="{4DAFB845-212A-5FAE-15F6-11140FABD474}"/>
              </a:ext>
            </a:extLst>
          </p:cNvPr>
          <p:cNvSpPr>
            <a:spLocks noGrp="1"/>
          </p:cNvSpPr>
          <p:nvPr>
            <p:ph type="body" sz="quarter" idx="11"/>
          </p:nvPr>
        </p:nvSpPr>
        <p:spPr/>
        <p:txBody>
          <a:bodyPr/>
          <a:lstStyle/>
          <a:p>
            <a:r>
              <a:rPr lang="en-CA" sz="2400" dirty="0">
                <a:highlight>
                  <a:srgbClr val="4775B0"/>
                </a:highlight>
              </a:rPr>
              <a:t>Group-1 Sarah,Khevana,Daniel,Ayokunle</a:t>
            </a:r>
          </a:p>
          <a:p>
            <a:r>
              <a:rPr lang="en-CA" dirty="0"/>
              <a:t>Date : February 14,2023</a:t>
            </a:r>
          </a:p>
        </p:txBody>
      </p:sp>
    </p:spTree>
    <p:extLst>
      <p:ext uri="{BB962C8B-B14F-4D97-AF65-F5344CB8AC3E}">
        <p14:creationId xmlns:p14="http://schemas.microsoft.com/office/powerpoint/2010/main" val="719745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6BB6"/>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1027BCB-131C-3804-7173-E531042FA6EC}"/>
              </a:ext>
            </a:extLst>
          </p:cNvPr>
          <p:cNvCxnSpPr>
            <a:cxnSpLocks/>
          </p:cNvCxnSpPr>
          <p:nvPr/>
        </p:nvCxnSpPr>
        <p:spPr>
          <a:xfrm>
            <a:off x="0" y="4305582"/>
            <a:ext cx="4538133"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AB2A1250-2788-96E2-C32A-02775CBC2965}"/>
              </a:ext>
            </a:extLst>
          </p:cNvPr>
          <p:cNvSpPr>
            <a:spLocks noGrp="1"/>
          </p:cNvSpPr>
          <p:nvPr>
            <p:ph type="title"/>
          </p:nvPr>
        </p:nvSpPr>
        <p:spPr/>
        <p:txBody>
          <a:bodyPr/>
          <a:lstStyle/>
          <a:p>
            <a:r>
              <a:rPr lang="en-US" dirty="0"/>
              <a:t>Health &amp; Safety</a:t>
            </a:r>
          </a:p>
        </p:txBody>
      </p:sp>
      <p:sp>
        <p:nvSpPr>
          <p:cNvPr id="3" name="Text Placeholder 2">
            <a:extLst>
              <a:ext uri="{FF2B5EF4-FFF2-40B4-BE49-F238E27FC236}">
                <a16:creationId xmlns:a16="http://schemas.microsoft.com/office/drawing/2014/main" id="{4DAFB845-212A-5FAE-15F6-11140FABD474}"/>
              </a:ext>
            </a:extLst>
          </p:cNvPr>
          <p:cNvSpPr>
            <a:spLocks noGrp="1"/>
          </p:cNvSpPr>
          <p:nvPr>
            <p:ph type="body" sz="quarter" idx="11"/>
          </p:nvPr>
        </p:nvSpPr>
        <p:spPr/>
        <p:txBody>
          <a:bodyPr/>
          <a:lstStyle/>
          <a:p>
            <a:r>
              <a:rPr lang="en-CA" dirty="0"/>
              <a:t>Which areas/cities are the safest to live in?</a:t>
            </a:r>
          </a:p>
        </p:txBody>
      </p:sp>
    </p:spTree>
    <p:extLst>
      <p:ext uri="{BB962C8B-B14F-4D97-AF65-F5344CB8AC3E}">
        <p14:creationId xmlns:p14="http://schemas.microsoft.com/office/powerpoint/2010/main" val="2053535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1E6A-BEF5-8CE9-E3CE-78F2920A79E8}"/>
              </a:ext>
            </a:extLst>
          </p:cNvPr>
          <p:cNvSpPr>
            <a:spLocks noGrp="1"/>
          </p:cNvSpPr>
          <p:nvPr>
            <p:ph type="title"/>
          </p:nvPr>
        </p:nvSpPr>
        <p:spPr>
          <a:xfrm>
            <a:off x="838200" y="365126"/>
            <a:ext cx="10515600" cy="887412"/>
          </a:xfrm>
        </p:spPr>
        <p:txBody>
          <a:bodyPr/>
          <a:lstStyle/>
          <a:p>
            <a:r>
              <a:rPr lang="en-CA" dirty="0"/>
              <a:t>Physicians Availability </a:t>
            </a:r>
          </a:p>
        </p:txBody>
      </p:sp>
      <p:pic>
        <p:nvPicPr>
          <p:cNvPr id="13" name="Content Placeholder 12">
            <a:extLst>
              <a:ext uri="{FF2B5EF4-FFF2-40B4-BE49-F238E27FC236}">
                <a16:creationId xmlns:a16="http://schemas.microsoft.com/office/drawing/2014/main" id="{BF998DFF-337B-2FF3-3D7C-05F4809588DB}"/>
              </a:ext>
            </a:extLst>
          </p:cNvPr>
          <p:cNvPicPr>
            <a:picLocks noGrp="1" noChangeAspect="1"/>
          </p:cNvPicPr>
          <p:nvPr>
            <p:ph sz="half" idx="1"/>
          </p:nvPr>
        </p:nvPicPr>
        <p:blipFill>
          <a:blip r:embed="rId2"/>
          <a:stretch>
            <a:fillRect/>
          </a:stretch>
        </p:blipFill>
        <p:spPr>
          <a:xfrm>
            <a:off x="838200" y="1471612"/>
            <a:ext cx="4618703" cy="4705351"/>
          </a:xfrm>
          <a:prstGeom prst="rect">
            <a:avLst/>
          </a:prstGeom>
        </p:spPr>
      </p:pic>
      <p:sp>
        <p:nvSpPr>
          <p:cNvPr id="4" name="Content Placeholder 3">
            <a:extLst>
              <a:ext uri="{FF2B5EF4-FFF2-40B4-BE49-F238E27FC236}">
                <a16:creationId xmlns:a16="http://schemas.microsoft.com/office/drawing/2014/main" id="{90BBD7B4-0D79-E8CB-5CBD-2865E83F9E9A}"/>
              </a:ext>
            </a:extLst>
          </p:cNvPr>
          <p:cNvSpPr>
            <a:spLocks noGrp="1"/>
          </p:cNvSpPr>
          <p:nvPr>
            <p:ph sz="half" idx="2"/>
          </p:nvPr>
        </p:nvSpPr>
        <p:spPr>
          <a:xfrm>
            <a:off x="5751871" y="1825625"/>
            <a:ext cx="5869858" cy="4351338"/>
          </a:xfrm>
        </p:spPr>
        <p:txBody>
          <a:bodyPr/>
          <a:lstStyle/>
          <a:p>
            <a:r>
              <a:rPr lang="en-CA" sz="1600" dirty="0"/>
              <a:t>As per WHO ideal physician population ration is 1:1000.</a:t>
            </a:r>
          </a:p>
          <a:p>
            <a:endParaRPr lang="en-CA" sz="1600" dirty="0"/>
          </a:p>
          <a:p>
            <a:r>
              <a:rPr lang="en-CA" sz="1600" dirty="0"/>
              <a:t>calculate physician population ratio using following equation:</a:t>
            </a:r>
          </a:p>
          <a:p>
            <a:pPr marL="0" indent="0">
              <a:buNone/>
            </a:pPr>
            <a:r>
              <a:rPr lang="en-CA" sz="1600" dirty="0">
                <a:solidFill>
                  <a:schemeClr val="accent1"/>
                </a:solidFill>
              </a:rPr>
              <a:t>       </a:t>
            </a:r>
            <a:r>
              <a:rPr lang="en-US" sz="1600" b="0" i="0" dirty="0">
                <a:solidFill>
                  <a:schemeClr val="accent1"/>
                </a:solidFill>
                <a:effectLst/>
                <a:latin typeface="arial" panose="020B0604020202020204" pitchFamily="34" charset="0"/>
              </a:rPr>
              <a:t>([</a:t>
            </a:r>
            <a:r>
              <a:rPr lang="en-US" sz="1600" b="1" i="0" dirty="0">
                <a:solidFill>
                  <a:schemeClr val="accent1"/>
                </a:solidFill>
                <a:effectLst/>
                <a:latin typeface="arial" panose="020B0604020202020204" pitchFamily="34" charset="0"/>
              </a:rPr>
              <a:t>Physicians</a:t>
            </a:r>
            <a:r>
              <a:rPr lang="en-US" sz="1600" b="0" i="0" dirty="0">
                <a:solidFill>
                  <a:schemeClr val="accent1"/>
                </a:solidFill>
                <a:effectLst/>
                <a:latin typeface="arial" panose="020B0604020202020204" pitchFamily="34" charset="0"/>
              </a:rPr>
              <a:t> in an area/</a:t>
            </a:r>
            <a:r>
              <a:rPr lang="en-US" sz="1600" b="1" i="0" dirty="0">
                <a:solidFill>
                  <a:schemeClr val="accent1"/>
                </a:solidFill>
                <a:effectLst/>
                <a:latin typeface="arial" panose="020B0604020202020204" pitchFamily="34" charset="0"/>
              </a:rPr>
              <a:t>population</a:t>
            </a:r>
            <a:r>
              <a:rPr lang="en-US" sz="1600" b="0" i="0" dirty="0">
                <a:solidFill>
                  <a:schemeClr val="accent1"/>
                </a:solidFill>
                <a:effectLst/>
                <a:latin typeface="arial" panose="020B0604020202020204" pitchFamily="34" charset="0"/>
              </a:rPr>
              <a:t> of the area] * 1000) </a:t>
            </a:r>
            <a:endParaRPr lang="en-CA" sz="1600" b="0" i="0" dirty="0">
              <a:solidFill>
                <a:schemeClr val="accent1"/>
              </a:solidFill>
              <a:effectLst/>
              <a:latin typeface="arial" panose="020B0604020202020204" pitchFamily="34" charset="0"/>
            </a:endParaRPr>
          </a:p>
          <a:p>
            <a:pPr marL="0" indent="0">
              <a:buNone/>
            </a:pPr>
            <a:r>
              <a:rPr lang="en-CA" sz="1400" dirty="0">
                <a:solidFill>
                  <a:schemeClr val="accent1"/>
                </a:solidFill>
                <a:latin typeface="arial" panose="020B0604020202020204" pitchFamily="34" charset="0"/>
              </a:rPr>
              <a:t>      (https://www.researchgate.net/)</a:t>
            </a:r>
          </a:p>
          <a:p>
            <a:pPr marL="0" indent="0">
              <a:buNone/>
            </a:pPr>
            <a:endParaRPr lang="en-CA" sz="1600" dirty="0"/>
          </a:p>
          <a:p>
            <a:r>
              <a:rPr lang="en-US" sz="1600" b="0" i="0" dirty="0">
                <a:solidFill>
                  <a:srgbClr val="202124"/>
                </a:solidFill>
                <a:effectLst/>
                <a:latin typeface="arial" panose="020B0604020202020204" pitchFamily="34" charset="0"/>
              </a:rPr>
              <a:t>2.77 doctors per 1, 000 people in Canada.</a:t>
            </a:r>
          </a:p>
          <a:p>
            <a:pPr marL="0" indent="0">
              <a:buNone/>
            </a:pPr>
            <a:endParaRPr lang="en-CA" dirty="0"/>
          </a:p>
        </p:txBody>
      </p:sp>
    </p:spTree>
    <p:extLst>
      <p:ext uri="{BB962C8B-B14F-4D97-AF65-F5344CB8AC3E}">
        <p14:creationId xmlns:p14="http://schemas.microsoft.com/office/powerpoint/2010/main" val="1405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AFE0-F8D3-ECF0-340D-CEAE8EB131B4}"/>
              </a:ext>
            </a:extLst>
          </p:cNvPr>
          <p:cNvSpPr>
            <a:spLocks noGrp="1"/>
          </p:cNvSpPr>
          <p:nvPr>
            <p:ph type="title"/>
          </p:nvPr>
        </p:nvSpPr>
        <p:spPr>
          <a:xfrm>
            <a:off x="1449217" y="834386"/>
            <a:ext cx="9605635" cy="1059305"/>
          </a:xfrm>
        </p:spPr>
        <p:txBody>
          <a:bodyPr/>
          <a:lstStyle/>
          <a:p>
            <a:r>
              <a:rPr lang="en-CA"/>
              <a:t>Summary</a:t>
            </a:r>
            <a:endParaRPr lang="en-CA" dirty="0"/>
          </a:p>
        </p:txBody>
      </p:sp>
      <p:pic>
        <p:nvPicPr>
          <p:cNvPr id="10" name="Content Placeholder 9">
            <a:extLst>
              <a:ext uri="{FF2B5EF4-FFF2-40B4-BE49-F238E27FC236}">
                <a16:creationId xmlns:a16="http://schemas.microsoft.com/office/drawing/2014/main" id="{5E19342C-B523-D2E6-C293-AEC88E9DA463}"/>
              </a:ext>
            </a:extLst>
          </p:cNvPr>
          <p:cNvPicPr>
            <a:picLocks noGrp="1" noChangeAspect="1"/>
          </p:cNvPicPr>
          <p:nvPr>
            <p:ph sz="half" idx="1"/>
          </p:nvPr>
        </p:nvPicPr>
        <p:blipFill>
          <a:blip r:embed="rId2"/>
          <a:stretch>
            <a:fillRect/>
          </a:stretch>
        </p:blipFill>
        <p:spPr>
          <a:xfrm>
            <a:off x="454739" y="147484"/>
            <a:ext cx="6477001" cy="5515897"/>
          </a:xfrm>
        </p:spPr>
      </p:pic>
      <p:sp>
        <p:nvSpPr>
          <p:cNvPr id="4" name="Content Placeholder 3">
            <a:extLst>
              <a:ext uri="{FF2B5EF4-FFF2-40B4-BE49-F238E27FC236}">
                <a16:creationId xmlns:a16="http://schemas.microsoft.com/office/drawing/2014/main" id="{B1933661-1B16-F8A4-C319-BB37235242C0}"/>
              </a:ext>
            </a:extLst>
          </p:cNvPr>
          <p:cNvSpPr>
            <a:spLocks noGrp="1"/>
          </p:cNvSpPr>
          <p:nvPr>
            <p:ph sz="half" idx="2"/>
          </p:nvPr>
        </p:nvSpPr>
        <p:spPr>
          <a:xfrm>
            <a:off x="7511845" y="1825625"/>
            <a:ext cx="3841955" cy="4351338"/>
          </a:xfrm>
        </p:spPr>
        <p:txBody>
          <a:bodyPr>
            <a:normAutofit/>
          </a:bodyPr>
          <a:lstStyle/>
          <a:p>
            <a:r>
              <a:rPr lang="en-CA" sz="1800" dirty="0"/>
              <a:t>Analysis:</a:t>
            </a:r>
          </a:p>
          <a:p>
            <a:r>
              <a:rPr lang="en-CA" sz="1800" dirty="0"/>
              <a:t>Visualization indicates </a:t>
            </a:r>
            <a:r>
              <a:rPr lang="en-CA" sz="1800" dirty="0">
                <a:solidFill>
                  <a:schemeClr val="accent1"/>
                </a:solidFill>
              </a:rPr>
              <a:t>Northwest</a:t>
            </a:r>
            <a:r>
              <a:rPr lang="en-CA" sz="1800" dirty="0"/>
              <a:t> region is better to live in terms of health care as the Physician population ratio is </a:t>
            </a:r>
            <a:r>
              <a:rPr lang="en-CA" sz="1800" dirty="0">
                <a:solidFill>
                  <a:schemeClr val="accent1"/>
                </a:solidFill>
              </a:rPr>
              <a:t>4.0:1000higher than ideal ratio 1:1000.</a:t>
            </a:r>
          </a:p>
          <a:p>
            <a:r>
              <a:rPr lang="en-CA" sz="1800" dirty="0"/>
              <a:t>However, </a:t>
            </a:r>
            <a:r>
              <a:rPr lang="en-CA" sz="1800" dirty="0">
                <a:solidFill>
                  <a:schemeClr val="accent1"/>
                </a:solidFill>
              </a:rPr>
              <a:t>Hamilton-Niagara Peninsula and Windsor-Sarnia </a:t>
            </a:r>
            <a:r>
              <a:rPr lang="en-CA" sz="1800" dirty="0"/>
              <a:t>need attention to hire more physician as their ratio is </a:t>
            </a:r>
            <a:r>
              <a:rPr lang="en-CA" sz="1800" dirty="0">
                <a:solidFill>
                  <a:schemeClr val="accent1"/>
                </a:solidFill>
              </a:rPr>
              <a:t>0.9:1000lower than ideal ration 1:1000.</a:t>
            </a:r>
          </a:p>
          <a:p>
            <a:r>
              <a:rPr lang="en-CA" sz="1800" dirty="0"/>
              <a:t>Best Economic region in terms of  physicians availability are Northwest and Muskoka-Kawarthas.</a:t>
            </a:r>
          </a:p>
        </p:txBody>
      </p:sp>
    </p:spTree>
    <p:extLst>
      <p:ext uri="{BB962C8B-B14F-4D97-AF65-F5344CB8AC3E}">
        <p14:creationId xmlns:p14="http://schemas.microsoft.com/office/powerpoint/2010/main" val="1909286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7A72-6AA7-8120-7782-B216179D5FCA}"/>
              </a:ext>
            </a:extLst>
          </p:cNvPr>
          <p:cNvSpPr>
            <a:spLocks noGrp="1"/>
          </p:cNvSpPr>
          <p:nvPr>
            <p:ph type="title"/>
          </p:nvPr>
        </p:nvSpPr>
        <p:spPr>
          <a:xfrm>
            <a:off x="804671" y="338329"/>
            <a:ext cx="3603549" cy="2252471"/>
          </a:xfrm>
        </p:spPr>
        <p:txBody>
          <a:bodyPr vert="horz" lIns="91440" tIns="45720" rIns="91440" bIns="45720" rtlCol="0" anchor="b">
            <a:normAutofit/>
          </a:bodyPr>
          <a:lstStyle/>
          <a:p>
            <a:r>
              <a:rPr lang="en-US" sz="5000" b="1" kern="1200" dirty="0">
                <a:solidFill>
                  <a:schemeClr val="accent1"/>
                </a:solidFill>
                <a:latin typeface="+mj-lt"/>
                <a:ea typeface="+mj-ea"/>
                <a:cs typeface="+mj-cs"/>
              </a:rPr>
              <a:t>Violation in  Ontario</a:t>
            </a:r>
          </a:p>
        </p:txBody>
      </p:sp>
      <p:pic>
        <p:nvPicPr>
          <p:cNvPr id="2050" name="Picture 2">
            <a:extLst>
              <a:ext uri="{FF2B5EF4-FFF2-40B4-BE49-F238E27FC236}">
                <a16:creationId xmlns:a16="http://schemas.microsoft.com/office/drawing/2014/main" id="{0DC46378-AAC9-ADAA-E926-0F5DC23314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716006" y="1296503"/>
            <a:ext cx="5106563" cy="425546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30FCE1D-411B-BD6F-146B-07E42C6E643B}"/>
              </a:ext>
            </a:extLst>
          </p:cNvPr>
          <p:cNvSpPr>
            <a:spLocks noGrp="1"/>
          </p:cNvSpPr>
          <p:nvPr>
            <p:ph type="body" sz="half" idx="2"/>
          </p:nvPr>
        </p:nvSpPr>
        <p:spPr>
          <a:xfrm>
            <a:off x="410667" y="2758440"/>
            <a:ext cx="4207053" cy="2667000"/>
          </a:xfrm>
        </p:spPr>
        <p:txBody>
          <a:bodyPr vert="horz" lIns="91440" tIns="45720" rIns="91440" bIns="45720" rtlCol="0" anchor="t">
            <a:normAutofit/>
          </a:bodyPr>
          <a:lstStyle/>
          <a:p>
            <a:r>
              <a:rPr lang="en-US" sz="2000" kern="1200" dirty="0">
                <a:solidFill>
                  <a:schemeClr val="accent1"/>
                </a:solidFill>
                <a:latin typeface="+mn-lt"/>
                <a:ea typeface="+mn-ea"/>
                <a:cs typeface="+mn-cs"/>
              </a:rPr>
              <a:t>Highest  number of violations occurred in Toronto.</a:t>
            </a:r>
          </a:p>
          <a:p>
            <a:endParaRPr lang="en-US" sz="2000" kern="1200" dirty="0">
              <a:solidFill>
                <a:schemeClr val="accent1"/>
              </a:solidFill>
              <a:latin typeface="+mn-lt"/>
              <a:ea typeface="+mn-ea"/>
              <a:cs typeface="+mn-cs"/>
            </a:endParaRPr>
          </a:p>
          <a:p>
            <a:pPr marL="342900" indent="-342900">
              <a:buFont typeface="Wingdings" panose="05000000000000000000" pitchFamily="2" charset="2"/>
              <a:buChar char="q"/>
            </a:pPr>
            <a:r>
              <a:rPr lang="en-US" sz="2000" kern="1200" dirty="0">
                <a:solidFill>
                  <a:schemeClr val="accent1"/>
                </a:solidFill>
                <a:latin typeface="+mn-lt"/>
                <a:ea typeface="+mn-ea"/>
                <a:cs typeface="+mn-cs"/>
              </a:rPr>
              <a:t>Is Population affect the number of violation?</a:t>
            </a:r>
          </a:p>
        </p:txBody>
      </p:sp>
    </p:spTree>
    <p:extLst>
      <p:ext uri="{BB962C8B-B14F-4D97-AF65-F5344CB8AC3E}">
        <p14:creationId xmlns:p14="http://schemas.microsoft.com/office/powerpoint/2010/main" val="95135037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7A72-6AA7-8120-7782-B216179D5FCA}"/>
              </a:ext>
            </a:extLst>
          </p:cNvPr>
          <p:cNvSpPr>
            <a:spLocks noGrp="1"/>
          </p:cNvSpPr>
          <p:nvPr>
            <p:ph type="title"/>
          </p:nvPr>
        </p:nvSpPr>
        <p:spPr>
          <a:xfrm>
            <a:off x="804672" y="338329"/>
            <a:ext cx="3209544" cy="866123"/>
          </a:xfrm>
        </p:spPr>
        <p:txBody>
          <a:bodyPr vert="horz" lIns="91440" tIns="45720" rIns="91440" bIns="45720" rtlCol="0" anchor="b">
            <a:normAutofit/>
          </a:bodyPr>
          <a:lstStyle/>
          <a:p>
            <a:r>
              <a:rPr lang="en-US" sz="5000" b="1" dirty="0">
                <a:solidFill>
                  <a:srgbClr val="0070C0"/>
                </a:solidFill>
              </a:rPr>
              <a:t>Analysis</a:t>
            </a:r>
            <a:endParaRPr lang="en-US" sz="5000" b="1" kern="1200" dirty="0">
              <a:solidFill>
                <a:srgbClr val="0070C0"/>
              </a:solidFill>
              <a:latin typeface="+mj-lt"/>
              <a:ea typeface="+mj-ea"/>
              <a:cs typeface="+mj-cs"/>
            </a:endParaRPr>
          </a:p>
        </p:txBody>
      </p:sp>
      <p:sp>
        <p:nvSpPr>
          <p:cNvPr id="4" name="Text Placeholder 3">
            <a:extLst>
              <a:ext uri="{FF2B5EF4-FFF2-40B4-BE49-F238E27FC236}">
                <a16:creationId xmlns:a16="http://schemas.microsoft.com/office/drawing/2014/main" id="{030FCE1D-411B-BD6F-146B-07E42C6E643B}"/>
              </a:ext>
            </a:extLst>
          </p:cNvPr>
          <p:cNvSpPr>
            <a:spLocks noGrp="1"/>
          </p:cNvSpPr>
          <p:nvPr>
            <p:ph type="body" sz="half" idx="2"/>
          </p:nvPr>
        </p:nvSpPr>
        <p:spPr>
          <a:xfrm>
            <a:off x="410667" y="1602658"/>
            <a:ext cx="4004017" cy="4050890"/>
          </a:xfrm>
        </p:spPr>
        <p:txBody>
          <a:bodyPr vert="horz" lIns="91440" tIns="45720" rIns="91440" bIns="45720" rtlCol="0" anchor="t">
            <a:normAutofit lnSpcReduction="10000"/>
          </a:bodyPr>
          <a:lstStyle/>
          <a:p>
            <a:pPr marL="342900" indent="-342900">
              <a:buFont typeface="Arial" panose="020B0604020202020204" pitchFamily="34" charset="0"/>
              <a:buChar char="•"/>
            </a:pPr>
            <a:r>
              <a:rPr kumimoji="0" lang="en-CA" sz="2000" b="0" i="0" u="none" strike="noStrike" kern="1200" cap="none" spc="0" normalizeH="0" baseline="0" noProof="0" dirty="0">
                <a:ln>
                  <a:noFill/>
                </a:ln>
                <a:solidFill>
                  <a:srgbClr val="0070C0"/>
                </a:solidFill>
                <a:effectLst/>
                <a:uLnTx/>
                <a:uFillTx/>
                <a:latin typeface="Calibri" panose="020F0502020204030204"/>
                <a:ea typeface="+mn-ea"/>
                <a:cs typeface="+mn-cs"/>
              </a:rPr>
              <a:t>There is a </a:t>
            </a:r>
            <a:r>
              <a:rPr kumimoji="0" lang="en-CA" sz="2000" b="1" i="0" u="none" strike="noStrike" kern="1200" cap="none" spc="0" normalizeH="0" baseline="0" noProof="0" dirty="0">
                <a:ln>
                  <a:noFill/>
                </a:ln>
                <a:solidFill>
                  <a:srgbClr val="002060"/>
                </a:solidFill>
                <a:effectLst/>
                <a:uLnTx/>
                <a:uFillTx/>
                <a:latin typeface="Calibri" panose="020F0502020204030204"/>
                <a:ea typeface="+mn-ea"/>
                <a:cs typeface="+mn-cs"/>
              </a:rPr>
              <a:t>positive linear </a:t>
            </a:r>
            <a:r>
              <a:rPr kumimoji="0" lang="en-CA" sz="2000" b="0" i="0" u="none" strike="noStrike" kern="1200" cap="none" spc="0" normalizeH="0" baseline="0" noProof="0" dirty="0">
                <a:ln>
                  <a:noFill/>
                </a:ln>
                <a:solidFill>
                  <a:srgbClr val="0070C0"/>
                </a:solidFill>
                <a:effectLst/>
                <a:uLnTx/>
                <a:uFillTx/>
                <a:latin typeface="Calibri" panose="020F0502020204030204"/>
                <a:ea typeface="+mn-ea"/>
                <a:cs typeface="+mn-cs"/>
              </a:rPr>
              <a:t>relationship between a city’s population and Number of violation.</a:t>
            </a:r>
            <a:br>
              <a:rPr kumimoji="0" lang="en-CA" sz="2000" b="0" i="1"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CA" sz="2000" b="0" i="1" u="none" strike="noStrike" kern="1200" cap="none" spc="0" normalizeH="0" baseline="0" noProof="0" dirty="0">
                <a:ln>
                  <a:noFill/>
                </a:ln>
                <a:solidFill>
                  <a:srgbClr val="0070C0"/>
                </a:solidFill>
                <a:effectLst/>
                <a:uLnTx/>
                <a:uFillTx/>
                <a:latin typeface="Calibri" panose="020F0502020204030204"/>
              </a:rPr>
              <a:t>t</a:t>
            </a:r>
            <a:r>
              <a:rPr lang="en-CA" sz="1800" b="0" i="0" dirty="0">
                <a:solidFill>
                  <a:srgbClr val="0070C0"/>
                </a:solidFill>
                <a:effectLst/>
                <a:latin typeface="Consolas" panose="020B0609020204030204" pitchFamily="49" charset="0"/>
              </a:rPr>
              <a:t>he r-squared is: 0.9</a:t>
            </a:r>
          </a:p>
          <a:p>
            <a:pPr marL="342900" indent="-342900">
              <a:buFont typeface="Arial" panose="020B0604020202020204" pitchFamily="34" charset="0"/>
              <a:buChar char="•"/>
            </a:pPr>
            <a:r>
              <a:rPr lang="en-CA" sz="1800" dirty="0">
                <a:solidFill>
                  <a:srgbClr val="0070C0"/>
                </a:solidFill>
                <a:latin typeface="Consolas" panose="020B0609020204030204" pitchFamily="49" charset="0"/>
              </a:rPr>
              <a:t>Highly populated areas are not safe to live compared to less populated area.</a:t>
            </a:r>
          </a:p>
          <a:p>
            <a:pPr marL="342900" indent="-342900">
              <a:buFont typeface="Arial" panose="020B0604020202020204" pitchFamily="34" charset="0"/>
              <a:buChar char="•"/>
            </a:pPr>
            <a:r>
              <a:rPr lang="en-CA" sz="1800" b="1" i="0" dirty="0">
                <a:solidFill>
                  <a:srgbClr val="002060"/>
                </a:solidFill>
                <a:effectLst/>
                <a:latin typeface="Consolas" panose="020B0609020204030204" pitchFamily="49" charset="0"/>
              </a:rPr>
              <a:t>High risk </a:t>
            </a:r>
            <a:r>
              <a:rPr lang="en-CA" sz="1800" b="0" i="0" dirty="0">
                <a:solidFill>
                  <a:srgbClr val="0070C0"/>
                </a:solidFill>
                <a:effectLst/>
                <a:latin typeface="Consolas" panose="020B0609020204030204" pitchFamily="49" charset="0"/>
              </a:rPr>
              <a:t>city is </a:t>
            </a:r>
            <a:r>
              <a:rPr lang="en-CA" sz="1800" b="1" i="0" dirty="0">
                <a:solidFill>
                  <a:srgbClr val="002060"/>
                </a:solidFill>
                <a:effectLst/>
                <a:latin typeface="Consolas" panose="020B0609020204030204" pitchFamily="49" charset="0"/>
              </a:rPr>
              <a:t>Toronto</a:t>
            </a:r>
            <a:r>
              <a:rPr lang="en-CA" sz="1800" b="0" i="0" dirty="0">
                <a:solidFill>
                  <a:srgbClr val="0070C0"/>
                </a:solidFill>
                <a:effectLst/>
                <a:latin typeface="Consolas" panose="020B0609020204030204" pitchFamily="49" charset="0"/>
              </a:rPr>
              <a:t> with 84360 reported violations.</a:t>
            </a:r>
          </a:p>
          <a:p>
            <a:pPr marL="342900" indent="-342900">
              <a:buFont typeface="Arial" panose="020B0604020202020204" pitchFamily="34" charset="0"/>
              <a:buChar char="•"/>
            </a:pPr>
            <a:r>
              <a:rPr lang="en-CA" sz="1800" b="1" dirty="0">
                <a:solidFill>
                  <a:srgbClr val="002060"/>
                </a:solidFill>
                <a:latin typeface="Consolas" panose="020B0609020204030204" pitchFamily="49" charset="0"/>
              </a:rPr>
              <a:t>Low risk city </a:t>
            </a:r>
            <a:r>
              <a:rPr lang="en-CA" sz="1800" dirty="0">
                <a:solidFill>
                  <a:srgbClr val="0070C0"/>
                </a:solidFill>
                <a:latin typeface="Consolas" panose="020B0609020204030204" pitchFamily="49" charset="0"/>
              </a:rPr>
              <a:t>is </a:t>
            </a:r>
            <a:r>
              <a:rPr lang="en-CA" sz="1800" b="1" dirty="0">
                <a:solidFill>
                  <a:srgbClr val="002060"/>
                </a:solidFill>
                <a:latin typeface="Consolas" panose="020B0609020204030204" pitchFamily="49" charset="0"/>
              </a:rPr>
              <a:t>Guelph</a:t>
            </a:r>
            <a:r>
              <a:rPr lang="en-CA" sz="1800" dirty="0">
                <a:solidFill>
                  <a:srgbClr val="0070C0"/>
                </a:solidFill>
                <a:latin typeface="Consolas" panose="020B0609020204030204" pitchFamily="49" charset="0"/>
              </a:rPr>
              <a:t> with 1570 reported violations.</a:t>
            </a:r>
            <a:endParaRPr lang="en-CA" sz="1800" b="0" i="0" dirty="0">
              <a:solidFill>
                <a:srgbClr val="0070C0"/>
              </a:solidFill>
              <a:effectLst/>
              <a:latin typeface="Consolas" panose="020B0609020204030204" pitchFamily="49" charset="0"/>
            </a:endParaRPr>
          </a:p>
          <a:p>
            <a:pPr marL="342900" indent="-342900">
              <a:buFont typeface="Arial" panose="020B0604020202020204" pitchFamily="34" charset="0"/>
              <a:buChar char="•"/>
            </a:pPr>
            <a:endParaRPr lang="en-US" sz="2000" kern="1200" dirty="0">
              <a:solidFill>
                <a:srgbClr val="0070C0"/>
              </a:solidFill>
              <a:latin typeface="+mn-lt"/>
              <a:ea typeface="+mn-ea"/>
              <a:cs typeface="+mn-cs"/>
            </a:endParaRPr>
          </a:p>
        </p:txBody>
      </p:sp>
      <p:sp>
        <p:nvSpPr>
          <p:cNvPr id="3" name="Content Placeholder 2">
            <a:extLst>
              <a:ext uri="{FF2B5EF4-FFF2-40B4-BE49-F238E27FC236}">
                <a16:creationId xmlns:a16="http://schemas.microsoft.com/office/drawing/2014/main" id="{0F8F2347-E49B-AA91-318B-128C88F7622D}"/>
              </a:ext>
            </a:extLst>
          </p:cNvPr>
          <p:cNvSpPr>
            <a:spLocks noGrp="1"/>
          </p:cNvSpPr>
          <p:nvPr>
            <p:ph idx="1"/>
          </p:nvPr>
        </p:nvSpPr>
        <p:spPr>
          <a:xfrm>
            <a:off x="4601497" y="98323"/>
            <a:ext cx="6950536" cy="5733947"/>
          </a:xfrm>
        </p:spPr>
        <p:txBody>
          <a:bodyPr/>
          <a:lstStyle/>
          <a:p>
            <a:endParaRPr lang="en-CA" dirty="0"/>
          </a:p>
        </p:txBody>
      </p:sp>
      <p:pic>
        <p:nvPicPr>
          <p:cNvPr id="5" name="Content Placeholder 4">
            <a:extLst>
              <a:ext uri="{FF2B5EF4-FFF2-40B4-BE49-F238E27FC236}">
                <a16:creationId xmlns:a16="http://schemas.microsoft.com/office/drawing/2014/main" id="{FBA25448-66E2-CE5D-189E-C1F234395B38}"/>
              </a:ext>
            </a:extLst>
          </p:cNvPr>
          <p:cNvPicPr>
            <a:picLocks noChangeAspect="1"/>
          </p:cNvPicPr>
          <p:nvPr/>
        </p:nvPicPr>
        <p:blipFill>
          <a:blip r:embed="rId2"/>
          <a:stretch>
            <a:fillRect/>
          </a:stretch>
        </p:blipFill>
        <p:spPr>
          <a:xfrm>
            <a:off x="6071007" y="338329"/>
            <a:ext cx="4011516" cy="2647217"/>
          </a:xfrm>
          <a:prstGeom prst="rect">
            <a:avLst/>
          </a:prstGeom>
        </p:spPr>
      </p:pic>
      <p:pic>
        <p:nvPicPr>
          <p:cNvPr id="6" name="Content Placeholder 5">
            <a:extLst>
              <a:ext uri="{FF2B5EF4-FFF2-40B4-BE49-F238E27FC236}">
                <a16:creationId xmlns:a16="http://schemas.microsoft.com/office/drawing/2014/main" id="{3A0D33F6-D6E2-6CB2-71B9-045114FE2308}"/>
              </a:ext>
            </a:extLst>
          </p:cNvPr>
          <p:cNvPicPr>
            <a:picLocks noChangeAspect="1"/>
          </p:cNvPicPr>
          <p:nvPr/>
        </p:nvPicPr>
        <p:blipFill>
          <a:blip r:embed="rId3"/>
          <a:stretch>
            <a:fillRect/>
          </a:stretch>
        </p:blipFill>
        <p:spPr>
          <a:xfrm>
            <a:off x="5572832" y="2985546"/>
            <a:ext cx="4475971" cy="2920237"/>
          </a:xfrm>
          <a:prstGeom prst="rect">
            <a:avLst/>
          </a:prstGeom>
        </p:spPr>
      </p:pic>
    </p:spTree>
    <p:extLst>
      <p:ext uri="{BB962C8B-B14F-4D97-AF65-F5344CB8AC3E}">
        <p14:creationId xmlns:p14="http://schemas.microsoft.com/office/powerpoint/2010/main" val="263598780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6B3FA59-50D4-82A9-98C2-90C517A208F8}"/>
              </a:ext>
            </a:extLst>
          </p:cNvPr>
          <p:cNvCxnSpPr>
            <a:cxnSpLocks/>
          </p:cNvCxnSpPr>
          <p:nvPr/>
        </p:nvCxnSpPr>
        <p:spPr>
          <a:xfrm>
            <a:off x="0" y="548522"/>
            <a:ext cx="12192000"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74ED071-1C19-097E-8BCA-4EE30F9E2B11}"/>
              </a:ext>
            </a:extLst>
          </p:cNvPr>
          <p:cNvSpPr>
            <a:spLocks noGrp="1"/>
          </p:cNvSpPr>
          <p:nvPr>
            <p:ph type="title"/>
          </p:nvPr>
        </p:nvSpPr>
        <p:spPr>
          <a:xfrm>
            <a:off x="230442" y="68080"/>
            <a:ext cx="10515600" cy="615250"/>
          </a:xfrm>
        </p:spPr>
        <p:txBody>
          <a:bodyPr tIns="0" bIns="0" anchor="t" anchorCtr="0">
            <a:normAutofit/>
          </a:bodyPr>
          <a:lstStyle/>
          <a:p>
            <a:r>
              <a:rPr lang="en-US" sz="2600" dirty="0"/>
              <a:t># of Registered Deaths is lower in smaller populated areas</a:t>
            </a:r>
          </a:p>
        </p:txBody>
      </p:sp>
      <p:sp>
        <p:nvSpPr>
          <p:cNvPr id="10" name="TextBox 9">
            <a:extLst>
              <a:ext uri="{FF2B5EF4-FFF2-40B4-BE49-F238E27FC236}">
                <a16:creationId xmlns:a16="http://schemas.microsoft.com/office/drawing/2014/main" id="{545EB6EE-064C-B824-A445-72B3CD9AAE75}"/>
              </a:ext>
            </a:extLst>
          </p:cNvPr>
          <p:cNvSpPr txBox="1"/>
          <p:nvPr/>
        </p:nvSpPr>
        <p:spPr>
          <a:xfrm>
            <a:off x="5251400" y="1894482"/>
            <a:ext cx="660928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There is a positive linear relationship between a city’s population and registered deaths.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(The correlation between X and Y equals 0.94)</a:t>
            </a:r>
          </a:p>
        </p:txBody>
      </p:sp>
      <p:cxnSp>
        <p:nvCxnSpPr>
          <p:cNvPr id="14" name="Straight Connector 13">
            <a:extLst>
              <a:ext uri="{FF2B5EF4-FFF2-40B4-BE49-F238E27FC236}">
                <a16:creationId xmlns:a16="http://schemas.microsoft.com/office/drawing/2014/main" id="{5609EBF6-CCEF-801B-4D10-1A5A604D0104}"/>
              </a:ext>
            </a:extLst>
          </p:cNvPr>
          <p:cNvCxnSpPr>
            <a:cxnSpLocks/>
          </p:cNvCxnSpPr>
          <p:nvPr/>
        </p:nvCxnSpPr>
        <p:spPr>
          <a:xfrm flipV="1">
            <a:off x="4770838" y="1292000"/>
            <a:ext cx="0" cy="4635062"/>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4F5D79C-2E40-C42D-0814-316199AC4ED3}"/>
              </a:ext>
            </a:extLst>
          </p:cNvPr>
          <p:cNvCxnSpPr>
            <a:cxnSpLocks/>
          </p:cNvCxnSpPr>
          <p:nvPr/>
        </p:nvCxnSpPr>
        <p:spPr>
          <a:xfrm flipH="1">
            <a:off x="5532874" y="2529185"/>
            <a:ext cx="545614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3715002-7040-CE84-1D83-825C000C6F1E}"/>
              </a:ext>
            </a:extLst>
          </p:cNvPr>
          <p:cNvPicPr>
            <a:picLocks noChangeAspect="1"/>
          </p:cNvPicPr>
          <p:nvPr/>
        </p:nvPicPr>
        <p:blipFill>
          <a:blip r:embed="rId2"/>
          <a:stretch>
            <a:fillRect/>
          </a:stretch>
        </p:blipFill>
        <p:spPr>
          <a:xfrm>
            <a:off x="230442" y="849211"/>
            <a:ext cx="3833500" cy="2972039"/>
          </a:xfrm>
          <a:prstGeom prst="rect">
            <a:avLst/>
          </a:prstGeom>
        </p:spPr>
      </p:pic>
      <p:sp>
        <p:nvSpPr>
          <p:cNvPr id="17" name="Rectangle 16">
            <a:extLst>
              <a:ext uri="{FF2B5EF4-FFF2-40B4-BE49-F238E27FC236}">
                <a16:creationId xmlns:a16="http://schemas.microsoft.com/office/drawing/2014/main" id="{7CFFE38A-D58B-9802-B878-07831FAB806F}"/>
              </a:ext>
            </a:extLst>
          </p:cNvPr>
          <p:cNvSpPr/>
          <p:nvPr/>
        </p:nvSpPr>
        <p:spPr>
          <a:xfrm>
            <a:off x="5005941" y="2000286"/>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769FF10-D0A7-4D82-9AA2-6CA4052C5C02}"/>
              </a:ext>
            </a:extLst>
          </p:cNvPr>
          <p:cNvSpPr/>
          <p:nvPr/>
        </p:nvSpPr>
        <p:spPr>
          <a:xfrm>
            <a:off x="5018054" y="2827837"/>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42A5BBA-A523-CEBC-8636-D4F79F2432FD}"/>
              </a:ext>
            </a:extLst>
          </p:cNvPr>
          <p:cNvSpPr/>
          <p:nvPr/>
        </p:nvSpPr>
        <p:spPr>
          <a:xfrm>
            <a:off x="359735" y="6460621"/>
            <a:ext cx="1614344" cy="196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B9CBF22-7D8C-E1D9-80D4-6EC7921E2455}"/>
              </a:ext>
            </a:extLst>
          </p:cNvPr>
          <p:cNvSpPr/>
          <p:nvPr/>
        </p:nvSpPr>
        <p:spPr>
          <a:xfrm>
            <a:off x="10217921" y="6390831"/>
            <a:ext cx="1703462" cy="343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A72D639-6317-00B1-7932-10FD87F32579}"/>
              </a:ext>
            </a:extLst>
          </p:cNvPr>
          <p:cNvPicPr>
            <a:picLocks noChangeAspect="1"/>
          </p:cNvPicPr>
          <p:nvPr/>
        </p:nvPicPr>
        <p:blipFill rotWithShape="1">
          <a:blip r:embed="rId3"/>
          <a:srcRect r="40214"/>
          <a:stretch/>
        </p:blipFill>
        <p:spPr>
          <a:xfrm>
            <a:off x="230443" y="4046618"/>
            <a:ext cx="3833500" cy="2610556"/>
          </a:xfrm>
          <a:prstGeom prst="rect">
            <a:avLst/>
          </a:prstGeom>
        </p:spPr>
      </p:pic>
      <p:sp>
        <p:nvSpPr>
          <p:cNvPr id="28" name="TextBox 27">
            <a:extLst>
              <a:ext uri="{FF2B5EF4-FFF2-40B4-BE49-F238E27FC236}">
                <a16:creationId xmlns:a16="http://schemas.microsoft.com/office/drawing/2014/main" id="{6E527DD8-096E-711B-2701-DC865D3CA468}"/>
              </a:ext>
            </a:extLst>
          </p:cNvPr>
          <p:cNvSpPr txBox="1"/>
          <p:nvPr/>
        </p:nvSpPr>
        <p:spPr>
          <a:xfrm>
            <a:off x="5197977" y="2725284"/>
            <a:ext cx="660928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While there can be many factors for cause of death, high populated areas also had the highest cases of death from Covid-19, </a:t>
            </a:r>
            <a:r>
              <a:rPr kumimoji="0" lang="en-CA" sz="14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a:t>
            </a:r>
            <a:r>
              <a:rPr kumimoji="0" lang="en-CA"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Source </a:t>
            </a:r>
            <a:r>
              <a:rPr kumimoji="0" lang="en-CA"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hlinkClick r:id="rId4"/>
              </a:rPr>
              <a:t>https://www.publichealthontario.ca/</a:t>
            </a:r>
            <a:r>
              <a:rPr kumimoji="0" lang="en-CA" sz="14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a:t>
            </a:r>
            <a:r>
              <a:rPr kumimoji="0" lang="en-CA" sz="14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as well as highest fatal vehicle collisions.</a:t>
            </a:r>
            <a:r>
              <a:rPr kumimoji="0" lang="en-CA" sz="14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a:t>
            </a:r>
            <a:r>
              <a:rPr kumimoji="0" lang="en-CA"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Source </a:t>
            </a:r>
            <a:r>
              <a:rPr kumimoji="0" lang="en-CA" sz="1200" b="0" i="1" u="none" strike="noStrike" kern="1200" cap="none" spc="0" normalizeH="0" baseline="0" noProof="0" dirty="0">
                <a:ln>
                  <a:noFill/>
                </a:ln>
                <a:solidFill>
                  <a:srgbClr val="000000"/>
                </a:solidFill>
                <a:effectLst/>
                <a:uLnTx/>
                <a:uFillTx/>
                <a:latin typeface="Calibri" panose="020F0502020204030204"/>
                <a:ea typeface="+mn-ea"/>
                <a:cs typeface="+mn-cs"/>
                <a:hlinkClick r:id="rId5"/>
              </a:rPr>
              <a:t>Open Data- Toronto Police Service (tps.ca</a:t>
            </a:r>
            <a:r>
              <a:rPr kumimoji="0" lang="en-CA" sz="1400" b="0" i="0" u="none" strike="noStrike" kern="1200" cap="none" spc="0" normalizeH="0" baseline="0" noProof="0" dirty="0">
                <a:ln>
                  <a:noFill/>
                </a:ln>
                <a:solidFill>
                  <a:srgbClr val="000000"/>
                </a:solidFill>
                <a:effectLst/>
                <a:uLnTx/>
                <a:uFillTx/>
                <a:latin typeface="Calibri" panose="020F0502020204030204"/>
                <a:ea typeface="+mn-ea"/>
                <a:cs typeface="+mn-cs"/>
                <a:hlinkClick r:id="rId5"/>
              </a:rPr>
              <a:t>)</a:t>
            </a:r>
            <a:r>
              <a:rPr kumimoji="0" lang="en-CA" sz="1400" b="0" i="0" u="none" strike="noStrike" kern="1200" cap="none" spc="0" normalizeH="0" baseline="0" noProof="0" dirty="0">
                <a:ln>
                  <a:noFill/>
                </a:ln>
                <a:solidFill>
                  <a:srgbClr val="000000"/>
                </a:solidFill>
                <a:effectLst/>
                <a:uLnTx/>
                <a:uFillTx/>
                <a:latin typeface="Calibri" panose="020F0502020204030204"/>
                <a:ea typeface="+mn-ea"/>
                <a:cs typeface="+mn-cs"/>
              </a:rPr>
              <a:t>)</a:t>
            </a:r>
            <a:endParaRPr kumimoji="0" lang="en-CA" sz="14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798AF58B-AAD2-E921-0F96-C184F1D668EC}"/>
              </a:ext>
            </a:extLst>
          </p:cNvPr>
          <p:cNvCxnSpPr>
            <a:cxnSpLocks/>
          </p:cNvCxnSpPr>
          <p:nvPr/>
        </p:nvCxnSpPr>
        <p:spPr>
          <a:xfrm flipH="1">
            <a:off x="5532874" y="3570818"/>
            <a:ext cx="545614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1B6F711-71F6-C1F5-3533-402E9001F5C0}"/>
              </a:ext>
            </a:extLst>
          </p:cNvPr>
          <p:cNvSpPr txBox="1"/>
          <p:nvPr/>
        </p:nvSpPr>
        <p:spPr>
          <a:xfrm>
            <a:off x="5197977" y="3823601"/>
            <a:ext cx="660928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As mentioned from the previous slide, the # of total violations was also the highest in Toronto. </a:t>
            </a:r>
            <a:endParaRPr kumimoji="0" lang="en-CA" sz="14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EB740FCD-8E4E-0C5B-F677-0C2273E7D9CF}"/>
              </a:ext>
            </a:extLst>
          </p:cNvPr>
          <p:cNvCxnSpPr>
            <a:cxnSpLocks/>
          </p:cNvCxnSpPr>
          <p:nvPr/>
        </p:nvCxnSpPr>
        <p:spPr>
          <a:xfrm flipH="1">
            <a:off x="5403263" y="4643415"/>
            <a:ext cx="545614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A19A2A36-4E43-849B-A289-04B4910EB7F4}"/>
              </a:ext>
            </a:extLst>
          </p:cNvPr>
          <p:cNvSpPr/>
          <p:nvPr/>
        </p:nvSpPr>
        <p:spPr>
          <a:xfrm>
            <a:off x="5033051" y="392219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20EA3BEA-E034-3224-7CD1-02AC528D271E}"/>
              </a:ext>
            </a:extLst>
          </p:cNvPr>
          <p:cNvSpPr/>
          <p:nvPr/>
        </p:nvSpPr>
        <p:spPr>
          <a:xfrm>
            <a:off x="5043856" y="5080784"/>
            <a:ext cx="108000" cy="108000"/>
          </a:xfrm>
          <a:prstGeom prst="rect">
            <a:avLst/>
          </a:prstGeom>
          <a:solidFill>
            <a:srgbClr val="FFD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D520"/>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B94A0F47-E3A1-098E-8F83-FC02104C6454}"/>
              </a:ext>
            </a:extLst>
          </p:cNvPr>
          <p:cNvSpPr txBox="1"/>
          <p:nvPr/>
        </p:nvSpPr>
        <p:spPr>
          <a:xfrm>
            <a:off x="5197976" y="4980269"/>
            <a:ext cx="660928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Based on the findings, more accidents, violations, and deaths are likely to happen in more populated areas vs less populated areas.  </a:t>
            </a:r>
            <a:endParaRPr kumimoji="0" lang="en-CA" sz="14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443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BD822C-9CEE-F4A0-3CB7-FF6C3639D3EB}"/>
              </a:ext>
            </a:extLst>
          </p:cNvPr>
          <p:cNvSpPr/>
          <p:nvPr/>
        </p:nvSpPr>
        <p:spPr>
          <a:xfrm>
            <a:off x="258087" y="6427529"/>
            <a:ext cx="1703462" cy="343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BC6C3983-893E-C378-56FF-ACDB7C75381C}"/>
              </a:ext>
            </a:extLst>
          </p:cNvPr>
          <p:cNvSpPr/>
          <p:nvPr/>
        </p:nvSpPr>
        <p:spPr>
          <a:xfrm>
            <a:off x="1138086" y="702467"/>
            <a:ext cx="4214648" cy="58752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76B3FA59-50D4-82A9-98C2-90C517A208F8}"/>
              </a:ext>
            </a:extLst>
          </p:cNvPr>
          <p:cNvCxnSpPr>
            <a:cxnSpLocks/>
          </p:cNvCxnSpPr>
          <p:nvPr/>
        </p:nvCxnSpPr>
        <p:spPr>
          <a:xfrm>
            <a:off x="0" y="548522"/>
            <a:ext cx="12192000"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74ED071-1C19-097E-8BCA-4EE30F9E2B11}"/>
              </a:ext>
            </a:extLst>
          </p:cNvPr>
          <p:cNvSpPr>
            <a:spLocks noGrp="1"/>
          </p:cNvSpPr>
          <p:nvPr>
            <p:ph type="title"/>
          </p:nvPr>
        </p:nvSpPr>
        <p:spPr>
          <a:xfrm>
            <a:off x="74298" y="87217"/>
            <a:ext cx="10515600" cy="615250"/>
          </a:xfrm>
        </p:spPr>
        <p:txBody>
          <a:bodyPr tIns="0" bIns="0" anchor="t" anchorCtr="0">
            <a:normAutofit/>
          </a:bodyPr>
          <a:lstStyle/>
          <a:p>
            <a:r>
              <a:rPr lang="en-US" sz="2600" dirty="0"/>
              <a:t># of Health Impacts due to Oil Spills are lower in smaller populated areas</a:t>
            </a:r>
          </a:p>
        </p:txBody>
      </p:sp>
      <p:sp>
        <p:nvSpPr>
          <p:cNvPr id="13" name="TextBox 12">
            <a:extLst>
              <a:ext uri="{FF2B5EF4-FFF2-40B4-BE49-F238E27FC236}">
                <a16:creationId xmlns:a16="http://schemas.microsoft.com/office/drawing/2014/main" id="{8AA8A5E1-C71E-49A1-DCCE-2E56F1B59C83}"/>
              </a:ext>
            </a:extLst>
          </p:cNvPr>
          <p:cNvSpPr txBox="1"/>
          <p:nvPr/>
        </p:nvSpPr>
        <p:spPr>
          <a:xfrm>
            <a:off x="6860293" y="4611523"/>
            <a:ext cx="1089925"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43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Oil Spills occurred just in Toronto out of 327 occurrences (13%) </a:t>
            </a:r>
          </a:p>
        </p:txBody>
      </p:sp>
      <p:sp>
        <p:nvSpPr>
          <p:cNvPr id="16" name="Rectangle 15">
            <a:extLst>
              <a:ext uri="{FF2B5EF4-FFF2-40B4-BE49-F238E27FC236}">
                <a16:creationId xmlns:a16="http://schemas.microsoft.com/office/drawing/2014/main" id="{C4CD2874-193E-E1EA-D92B-CF2E0447BA22}"/>
              </a:ext>
            </a:extLst>
          </p:cNvPr>
          <p:cNvSpPr/>
          <p:nvPr/>
        </p:nvSpPr>
        <p:spPr>
          <a:xfrm>
            <a:off x="6816640" y="470506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a:t>
            </a:r>
          </a:p>
        </p:txBody>
      </p:sp>
      <p:sp>
        <p:nvSpPr>
          <p:cNvPr id="18" name="Rectangle 17">
            <a:extLst>
              <a:ext uri="{FF2B5EF4-FFF2-40B4-BE49-F238E27FC236}">
                <a16:creationId xmlns:a16="http://schemas.microsoft.com/office/drawing/2014/main" id="{7C8A2156-64DA-2F42-0B44-5F88C6B51090}"/>
              </a:ext>
            </a:extLst>
          </p:cNvPr>
          <p:cNvSpPr/>
          <p:nvPr/>
        </p:nvSpPr>
        <p:spPr>
          <a:xfrm>
            <a:off x="8183754" y="4712551"/>
            <a:ext cx="108000" cy="108000"/>
          </a:xfrm>
          <a:prstGeom prst="rect">
            <a:avLst/>
          </a:prstGeom>
          <a:solidFill>
            <a:srgbClr val="FFD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D520"/>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3D520C23-61DD-B456-7DAC-7AB350301378}"/>
              </a:ext>
            </a:extLst>
          </p:cNvPr>
          <p:cNvSpPr/>
          <p:nvPr/>
        </p:nvSpPr>
        <p:spPr>
          <a:xfrm>
            <a:off x="9520396" y="4732616"/>
            <a:ext cx="108000" cy="10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06C7EB08-D9DC-BA3D-DF49-F4DB16FED168}"/>
              </a:ext>
            </a:extLst>
          </p:cNvPr>
          <p:cNvSpPr txBox="1"/>
          <p:nvPr/>
        </p:nvSpPr>
        <p:spPr>
          <a:xfrm>
            <a:off x="8150211" y="4637253"/>
            <a:ext cx="1073776" cy="6155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0.88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Value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r-squared</a:t>
            </a:r>
          </a:p>
        </p:txBody>
      </p:sp>
      <p:sp>
        <p:nvSpPr>
          <p:cNvPr id="54" name="TextBox 53">
            <a:extLst>
              <a:ext uri="{FF2B5EF4-FFF2-40B4-BE49-F238E27FC236}">
                <a16:creationId xmlns:a16="http://schemas.microsoft.com/office/drawing/2014/main" id="{2C37C30A-FF59-78BB-1A7C-6CCAAED68962}"/>
              </a:ext>
            </a:extLst>
          </p:cNvPr>
          <p:cNvSpPr txBox="1"/>
          <p:nvPr/>
        </p:nvSpPr>
        <p:spPr>
          <a:xfrm>
            <a:off x="9721428" y="4637253"/>
            <a:ext cx="146624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Occurrences of oil spills are more likely to occur in bigger land areas with greater population.</a:t>
            </a:r>
          </a:p>
        </p:txBody>
      </p:sp>
      <p:cxnSp>
        <p:nvCxnSpPr>
          <p:cNvPr id="55" name="Straight Connector 54">
            <a:extLst>
              <a:ext uri="{FF2B5EF4-FFF2-40B4-BE49-F238E27FC236}">
                <a16:creationId xmlns:a16="http://schemas.microsoft.com/office/drawing/2014/main" id="{835497FC-D61F-EE46-924B-DED7E82A251E}"/>
              </a:ext>
            </a:extLst>
          </p:cNvPr>
          <p:cNvCxnSpPr>
            <a:cxnSpLocks/>
          </p:cNvCxnSpPr>
          <p:nvPr/>
        </p:nvCxnSpPr>
        <p:spPr>
          <a:xfrm flipH="1" flipV="1">
            <a:off x="7963113" y="4700992"/>
            <a:ext cx="16149" cy="1293886"/>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FF1C0D-8C6C-B054-755F-C86B074C3AE9}"/>
              </a:ext>
            </a:extLst>
          </p:cNvPr>
          <p:cNvCxnSpPr>
            <a:cxnSpLocks/>
          </p:cNvCxnSpPr>
          <p:nvPr/>
        </p:nvCxnSpPr>
        <p:spPr>
          <a:xfrm flipH="1" flipV="1">
            <a:off x="9446446" y="4712551"/>
            <a:ext cx="15860" cy="127076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22124F6-C0E2-D147-8DED-7E888A78416C}"/>
              </a:ext>
            </a:extLst>
          </p:cNvPr>
          <p:cNvPicPr>
            <a:picLocks noChangeAspect="1"/>
          </p:cNvPicPr>
          <p:nvPr/>
        </p:nvPicPr>
        <p:blipFill>
          <a:blip r:embed="rId2"/>
          <a:stretch>
            <a:fillRect/>
          </a:stretch>
        </p:blipFill>
        <p:spPr>
          <a:xfrm>
            <a:off x="1397608" y="787816"/>
            <a:ext cx="3692940" cy="2766717"/>
          </a:xfrm>
          <a:prstGeom prst="rect">
            <a:avLst/>
          </a:prstGeom>
        </p:spPr>
      </p:pic>
      <p:pic>
        <p:nvPicPr>
          <p:cNvPr id="17" name="Picture 16">
            <a:extLst>
              <a:ext uri="{FF2B5EF4-FFF2-40B4-BE49-F238E27FC236}">
                <a16:creationId xmlns:a16="http://schemas.microsoft.com/office/drawing/2014/main" id="{07739791-4F3E-0F4E-19BD-27BFA67190A9}"/>
              </a:ext>
            </a:extLst>
          </p:cNvPr>
          <p:cNvPicPr>
            <a:picLocks noChangeAspect="1"/>
          </p:cNvPicPr>
          <p:nvPr/>
        </p:nvPicPr>
        <p:blipFill>
          <a:blip r:embed="rId3"/>
          <a:stretch>
            <a:fillRect/>
          </a:stretch>
        </p:blipFill>
        <p:spPr>
          <a:xfrm>
            <a:off x="1525367" y="3725587"/>
            <a:ext cx="3796086" cy="1012694"/>
          </a:xfrm>
          <a:prstGeom prst="rect">
            <a:avLst/>
          </a:prstGeom>
        </p:spPr>
      </p:pic>
      <p:pic>
        <p:nvPicPr>
          <p:cNvPr id="24" name="Picture 23">
            <a:extLst>
              <a:ext uri="{FF2B5EF4-FFF2-40B4-BE49-F238E27FC236}">
                <a16:creationId xmlns:a16="http://schemas.microsoft.com/office/drawing/2014/main" id="{E0D0DC3C-D734-317F-33D9-E6CF3894F2EB}"/>
              </a:ext>
            </a:extLst>
          </p:cNvPr>
          <p:cNvPicPr>
            <a:picLocks noChangeAspect="1"/>
          </p:cNvPicPr>
          <p:nvPr/>
        </p:nvPicPr>
        <p:blipFill>
          <a:blip r:embed="rId4"/>
          <a:stretch>
            <a:fillRect/>
          </a:stretch>
        </p:blipFill>
        <p:spPr>
          <a:xfrm>
            <a:off x="1525367" y="5059860"/>
            <a:ext cx="3796086" cy="1013938"/>
          </a:xfrm>
          <a:prstGeom prst="rect">
            <a:avLst/>
          </a:prstGeom>
        </p:spPr>
      </p:pic>
      <p:pic>
        <p:nvPicPr>
          <p:cNvPr id="26" name="Picture 25">
            <a:extLst>
              <a:ext uri="{FF2B5EF4-FFF2-40B4-BE49-F238E27FC236}">
                <a16:creationId xmlns:a16="http://schemas.microsoft.com/office/drawing/2014/main" id="{325637EB-3A39-DA4A-7F1A-C4F3326E6DFC}"/>
              </a:ext>
            </a:extLst>
          </p:cNvPr>
          <p:cNvPicPr>
            <a:picLocks noChangeAspect="1"/>
          </p:cNvPicPr>
          <p:nvPr/>
        </p:nvPicPr>
        <p:blipFill>
          <a:blip r:embed="rId5"/>
          <a:stretch>
            <a:fillRect/>
          </a:stretch>
        </p:blipFill>
        <p:spPr>
          <a:xfrm>
            <a:off x="6756830" y="772642"/>
            <a:ext cx="3833068" cy="3022105"/>
          </a:xfrm>
          <a:prstGeom prst="rect">
            <a:avLst/>
          </a:prstGeom>
        </p:spPr>
      </p:pic>
      <p:sp>
        <p:nvSpPr>
          <p:cNvPr id="27" name="Rectangle 26">
            <a:extLst>
              <a:ext uri="{FF2B5EF4-FFF2-40B4-BE49-F238E27FC236}">
                <a16:creationId xmlns:a16="http://schemas.microsoft.com/office/drawing/2014/main" id="{5B9AE147-52A9-B9CA-BFF5-D91F72EF1326}"/>
              </a:ext>
            </a:extLst>
          </p:cNvPr>
          <p:cNvSpPr/>
          <p:nvPr/>
        </p:nvSpPr>
        <p:spPr>
          <a:xfrm>
            <a:off x="10230451" y="6406079"/>
            <a:ext cx="1703462" cy="343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683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6B3FA59-50D4-82A9-98C2-90C517A208F8}"/>
              </a:ext>
            </a:extLst>
          </p:cNvPr>
          <p:cNvCxnSpPr>
            <a:cxnSpLocks/>
          </p:cNvCxnSpPr>
          <p:nvPr/>
        </p:nvCxnSpPr>
        <p:spPr>
          <a:xfrm>
            <a:off x="0" y="548522"/>
            <a:ext cx="12192000" cy="0"/>
          </a:xfrm>
          <a:prstGeom prst="line">
            <a:avLst/>
          </a:prstGeom>
          <a:ln w="38100">
            <a:solidFill>
              <a:srgbClr val="FFD52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74ED071-1C19-097E-8BCA-4EE30F9E2B11}"/>
              </a:ext>
            </a:extLst>
          </p:cNvPr>
          <p:cNvSpPr>
            <a:spLocks noGrp="1"/>
          </p:cNvSpPr>
          <p:nvPr>
            <p:ph type="title"/>
          </p:nvPr>
        </p:nvSpPr>
        <p:spPr>
          <a:xfrm>
            <a:off x="230441" y="68080"/>
            <a:ext cx="11690942" cy="615250"/>
          </a:xfrm>
        </p:spPr>
        <p:txBody>
          <a:bodyPr tIns="0" bIns="0" anchor="t" anchorCtr="0">
            <a:normAutofit/>
          </a:bodyPr>
          <a:lstStyle/>
          <a:p>
            <a:r>
              <a:rPr lang="en-US" sz="2200" dirty="0"/>
              <a:t>There is a weak relationship between a city’s population vs the % of Social Assistance Programs offered</a:t>
            </a:r>
          </a:p>
        </p:txBody>
      </p:sp>
      <p:sp>
        <p:nvSpPr>
          <p:cNvPr id="10" name="TextBox 9">
            <a:extLst>
              <a:ext uri="{FF2B5EF4-FFF2-40B4-BE49-F238E27FC236}">
                <a16:creationId xmlns:a16="http://schemas.microsoft.com/office/drawing/2014/main" id="{545EB6EE-064C-B824-A445-72B3CD9AAE75}"/>
              </a:ext>
            </a:extLst>
          </p:cNvPr>
          <p:cNvSpPr txBox="1"/>
          <p:nvPr/>
        </p:nvSpPr>
        <p:spPr>
          <a:xfrm>
            <a:off x="9203666" y="1573427"/>
            <a:ext cx="2811387" cy="1384995"/>
          </a:xfrm>
          <a:prstGeom prst="rect">
            <a:avLst/>
          </a:prstGeom>
          <a:noFill/>
        </p:spPr>
        <p:txBody>
          <a:bodyPr wrap="square">
            <a:spAutoFit/>
          </a:bodyPr>
          <a:lstStyle/>
          <a:p>
            <a:r>
              <a:rPr lang="en-CA" sz="1400" dirty="0">
                <a:solidFill>
                  <a:schemeClr val="bg2">
                    <a:lumMod val="10000"/>
                  </a:schemeClr>
                </a:solidFill>
              </a:rPr>
              <a:t>While St. Catharines had the highest % of Social Assistance Programs Offered to its population, the % of social assistance programs offered to a city’s population has a weak  linear relationship.</a:t>
            </a:r>
            <a:endParaRPr lang="en-CA" sz="1400" i="1" dirty="0">
              <a:solidFill>
                <a:schemeClr val="bg2">
                  <a:lumMod val="10000"/>
                </a:schemeClr>
              </a:solidFill>
            </a:endParaRPr>
          </a:p>
        </p:txBody>
      </p:sp>
      <p:cxnSp>
        <p:nvCxnSpPr>
          <p:cNvPr id="14" name="Straight Connector 13">
            <a:extLst>
              <a:ext uri="{FF2B5EF4-FFF2-40B4-BE49-F238E27FC236}">
                <a16:creationId xmlns:a16="http://schemas.microsoft.com/office/drawing/2014/main" id="{5609EBF6-CCEF-801B-4D10-1A5A604D0104}"/>
              </a:ext>
            </a:extLst>
          </p:cNvPr>
          <p:cNvCxnSpPr>
            <a:cxnSpLocks/>
          </p:cNvCxnSpPr>
          <p:nvPr/>
        </p:nvCxnSpPr>
        <p:spPr>
          <a:xfrm flipV="1">
            <a:off x="4770838" y="1292000"/>
            <a:ext cx="0" cy="516862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2A5BBA-A523-CEBC-8636-D4F79F2432FD}"/>
              </a:ext>
            </a:extLst>
          </p:cNvPr>
          <p:cNvSpPr/>
          <p:nvPr/>
        </p:nvSpPr>
        <p:spPr>
          <a:xfrm>
            <a:off x="359735" y="6460621"/>
            <a:ext cx="1614344" cy="196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B9CBF22-7D8C-E1D9-80D4-6EC7921E2455}"/>
              </a:ext>
            </a:extLst>
          </p:cNvPr>
          <p:cNvSpPr/>
          <p:nvPr/>
        </p:nvSpPr>
        <p:spPr>
          <a:xfrm>
            <a:off x="10217921" y="6390831"/>
            <a:ext cx="1703462" cy="343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Straight Connector 34">
            <a:extLst>
              <a:ext uri="{FF2B5EF4-FFF2-40B4-BE49-F238E27FC236}">
                <a16:creationId xmlns:a16="http://schemas.microsoft.com/office/drawing/2014/main" id="{EB740FCD-8E4E-0C5B-F677-0C2273E7D9CF}"/>
              </a:ext>
            </a:extLst>
          </p:cNvPr>
          <p:cNvCxnSpPr>
            <a:cxnSpLocks/>
          </p:cNvCxnSpPr>
          <p:nvPr/>
        </p:nvCxnSpPr>
        <p:spPr>
          <a:xfrm flipH="1">
            <a:off x="5289902" y="4534358"/>
            <a:ext cx="545614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0EA3BEA-E034-3224-7CD1-02AC528D271E}"/>
              </a:ext>
            </a:extLst>
          </p:cNvPr>
          <p:cNvSpPr/>
          <p:nvPr/>
        </p:nvSpPr>
        <p:spPr>
          <a:xfrm>
            <a:off x="8968933" y="1681286"/>
            <a:ext cx="108000" cy="108000"/>
          </a:xfrm>
          <a:prstGeom prst="rect">
            <a:avLst/>
          </a:prstGeom>
          <a:solidFill>
            <a:srgbClr val="FFD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D520"/>
              </a:solidFill>
            </a:endParaRPr>
          </a:p>
        </p:txBody>
      </p:sp>
      <p:pic>
        <p:nvPicPr>
          <p:cNvPr id="4" name="Picture 3">
            <a:extLst>
              <a:ext uri="{FF2B5EF4-FFF2-40B4-BE49-F238E27FC236}">
                <a16:creationId xmlns:a16="http://schemas.microsoft.com/office/drawing/2014/main" id="{934E95CC-9D74-FDC3-7BC1-39C988790CC9}"/>
              </a:ext>
            </a:extLst>
          </p:cNvPr>
          <p:cNvPicPr>
            <a:picLocks noChangeAspect="1"/>
          </p:cNvPicPr>
          <p:nvPr/>
        </p:nvPicPr>
        <p:blipFill>
          <a:blip r:embed="rId2"/>
          <a:stretch>
            <a:fillRect/>
          </a:stretch>
        </p:blipFill>
        <p:spPr>
          <a:xfrm>
            <a:off x="359735" y="1321268"/>
            <a:ext cx="3733177" cy="2783351"/>
          </a:xfrm>
          <a:prstGeom prst="rect">
            <a:avLst/>
          </a:prstGeom>
        </p:spPr>
      </p:pic>
      <p:pic>
        <p:nvPicPr>
          <p:cNvPr id="7" name="Picture 6">
            <a:extLst>
              <a:ext uri="{FF2B5EF4-FFF2-40B4-BE49-F238E27FC236}">
                <a16:creationId xmlns:a16="http://schemas.microsoft.com/office/drawing/2014/main" id="{ABF08A3E-EC49-98AD-E56B-5DF4A9A64A14}"/>
              </a:ext>
            </a:extLst>
          </p:cNvPr>
          <p:cNvPicPr>
            <a:picLocks noChangeAspect="1"/>
          </p:cNvPicPr>
          <p:nvPr/>
        </p:nvPicPr>
        <p:blipFill>
          <a:blip r:embed="rId3"/>
          <a:stretch>
            <a:fillRect/>
          </a:stretch>
        </p:blipFill>
        <p:spPr>
          <a:xfrm>
            <a:off x="270617" y="4251982"/>
            <a:ext cx="3966161" cy="2569499"/>
          </a:xfrm>
          <a:prstGeom prst="rect">
            <a:avLst/>
          </a:prstGeom>
        </p:spPr>
      </p:pic>
      <p:sp>
        <p:nvSpPr>
          <p:cNvPr id="8" name="TextBox 7">
            <a:extLst>
              <a:ext uri="{FF2B5EF4-FFF2-40B4-BE49-F238E27FC236}">
                <a16:creationId xmlns:a16="http://schemas.microsoft.com/office/drawing/2014/main" id="{2B44B669-7CB3-8DE2-64D7-EA110D562E0D}"/>
              </a:ext>
            </a:extLst>
          </p:cNvPr>
          <p:cNvSpPr txBox="1"/>
          <p:nvPr/>
        </p:nvSpPr>
        <p:spPr>
          <a:xfrm>
            <a:off x="-184633" y="925755"/>
            <a:ext cx="5068564" cy="261610"/>
          </a:xfrm>
          <a:prstGeom prst="rect">
            <a:avLst/>
          </a:prstGeom>
          <a:noFill/>
        </p:spPr>
        <p:txBody>
          <a:bodyPr wrap="square">
            <a:spAutoFit/>
          </a:bodyPr>
          <a:lstStyle/>
          <a:p>
            <a:pPr algn="ctr"/>
            <a:r>
              <a:rPr lang="en-CA" sz="1100" b="1" dirty="0">
                <a:solidFill>
                  <a:schemeClr val="bg2">
                    <a:lumMod val="10000"/>
                  </a:schemeClr>
                </a:solidFill>
              </a:rPr>
              <a:t>% of Social Assistance Programs Offered Compared to the City’s Population</a:t>
            </a:r>
          </a:p>
        </p:txBody>
      </p:sp>
      <p:pic>
        <p:nvPicPr>
          <p:cNvPr id="13" name="Picture 12">
            <a:extLst>
              <a:ext uri="{FF2B5EF4-FFF2-40B4-BE49-F238E27FC236}">
                <a16:creationId xmlns:a16="http://schemas.microsoft.com/office/drawing/2014/main" id="{DE14F4F0-3733-2DB6-AEAE-BCFAE9701393}"/>
              </a:ext>
            </a:extLst>
          </p:cNvPr>
          <p:cNvPicPr>
            <a:picLocks noChangeAspect="1"/>
          </p:cNvPicPr>
          <p:nvPr/>
        </p:nvPicPr>
        <p:blipFill>
          <a:blip r:embed="rId4"/>
          <a:stretch>
            <a:fillRect/>
          </a:stretch>
        </p:blipFill>
        <p:spPr>
          <a:xfrm>
            <a:off x="5197977" y="1398557"/>
            <a:ext cx="3578551" cy="2881895"/>
          </a:xfrm>
          <a:prstGeom prst="rect">
            <a:avLst/>
          </a:prstGeom>
        </p:spPr>
      </p:pic>
      <p:pic>
        <p:nvPicPr>
          <p:cNvPr id="18" name="Picture 17">
            <a:extLst>
              <a:ext uri="{FF2B5EF4-FFF2-40B4-BE49-F238E27FC236}">
                <a16:creationId xmlns:a16="http://schemas.microsoft.com/office/drawing/2014/main" id="{042323F7-6B5A-EBCE-EB07-A9B702E261E0}"/>
              </a:ext>
            </a:extLst>
          </p:cNvPr>
          <p:cNvPicPr>
            <a:picLocks noChangeAspect="1"/>
          </p:cNvPicPr>
          <p:nvPr/>
        </p:nvPicPr>
        <p:blipFill>
          <a:blip r:embed="rId5"/>
          <a:stretch>
            <a:fillRect/>
          </a:stretch>
        </p:blipFill>
        <p:spPr>
          <a:xfrm>
            <a:off x="5148323" y="4705812"/>
            <a:ext cx="5597719" cy="856685"/>
          </a:xfrm>
          <a:prstGeom prst="rect">
            <a:avLst/>
          </a:prstGeom>
        </p:spPr>
      </p:pic>
      <p:pic>
        <p:nvPicPr>
          <p:cNvPr id="20" name="Picture 19">
            <a:extLst>
              <a:ext uri="{FF2B5EF4-FFF2-40B4-BE49-F238E27FC236}">
                <a16:creationId xmlns:a16="http://schemas.microsoft.com/office/drawing/2014/main" id="{11EF6787-95D7-0E1D-2153-F6B769D961AC}"/>
              </a:ext>
            </a:extLst>
          </p:cNvPr>
          <p:cNvPicPr>
            <a:picLocks noChangeAspect="1"/>
          </p:cNvPicPr>
          <p:nvPr/>
        </p:nvPicPr>
        <p:blipFill>
          <a:blip r:embed="rId6"/>
          <a:stretch>
            <a:fillRect/>
          </a:stretch>
        </p:blipFill>
        <p:spPr>
          <a:xfrm>
            <a:off x="5156362" y="5721122"/>
            <a:ext cx="5597719" cy="929266"/>
          </a:xfrm>
          <a:prstGeom prst="rect">
            <a:avLst/>
          </a:prstGeom>
        </p:spPr>
      </p:pic>
    </p:spTree>
    <p:extLst>
      <p:ext uri="{BB962C8B-B14F-4D97-AF65-F5344CB8AC3E}">
        <p14:creationId xmlns:p14="http://schemas.microsoft.com/office/powerpoint/2010/main" val="3077238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819989B5-0A5C-A50C-BE40-754F9C8F575A}"/>
              </a:ext>
            </a:extLst>
          </p:cNvPr>
          <p:cNvSpPr>
            <a:spLocks noGrp="1"/>
          </p:cNvSpPr>
          <p:nvPr>
            <p:ph type="ctrTitle"/>
          </p:nvPr>
        </p:nvSpPr>
        <p:spPr>
          <a:xfrm>
            <a:off x="3215424" y="3121719"/>
            <a:ext cx="5760846" cy="2310312"/>
          </a:xfrm>
        </p:spPr>
        <p:txBody>
          <a:bodyPr>
            <a:normAutofit fontScale="90000"/>
          </a:bodyPr>
          <a:lstStyle/>
          <a:p>
            <a:r>
              <a:rPr lang="en-US" sz="5200" dirty="0">
                <a:solidFill>
                  <a:schemeClr val="tx2"/>
                </a:solidFill>
              </a:rPr>
              <a:t>Number of Retirement homes &amp; Long Term Homes</a:t>
            </a:r>
            <a:br>
              <a:rPr lang="en-US" sz="5200" dirty="0">
                <a:solidFill>
                  <a:schemeClr val="tx2"/>
                </a:solidFill>
              </a:rPr>
            </a:br>
            <a:br>
              <a:rPr lang="en-US" sz="5200" dirty="0">
                <a:solidFill>
                  <a:schemeClr val="tx2"/>
                </a:solidFill>
              </a:rPr>
            </a:br>
            <a:r>
              <a:rPr lang="en-US" sz="5200" dirty="0">
                <a:solidFill>
                  <a:schemeClr val="tx2"/>
                </a:solidFill>
              </a:rPr>
              <a:t>&amp; </a:t>
            </a:r>
            <a:br>
              <a:rPr lang="en-US" sz="5200" dirty="0">
                <a:solidFill>
                  <a:schemeClr val="tx2"/>
                </a:solidFill>
              </a:rPr>
            </a:br>
            <a:br>
              <a:rPr lang="en-US" sz="5200" dirty="0">
                <a:solidFill>
                  <a:schemeClr val="tx2"/>
                </a:solidFill>
              </a:rPr>
            </a:br>
            <a:r>
              <a:rPr lang="en-US" sz="5200" dirty="0">
                <a:solidFill>
                  <a:schemeClr val="tx2"/>
                </a:solidFill>
              </a:rPr>
              <a:t>Airports in Ontario</a:t>
            </a:r>
          </a:p>
        </p:txBody>
      </p:sp>
    </p:spTree>
    <p:extLst>
      <p:ext uri="{BB962C8B-B14F-4D97-AF65-F5344CB8AC3E}">
        <p14:creationId xmlns:p14="http://schemas.microsoft.com/office/powerpoint/2010/main" val="1074974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308002E6-1F71-BEE6-7E97-127F58BF005E}"/>
              </a:ext>
            </a:extLst>
          </p:cNvPr>
          <p:cNvPicPr>
            <a:picLocks noChangeAspect="1"/>
          </p:cNvPicPr>
          <p:nvPr/>
        </p:nvPicPr>
        <p:blipFill>
          <a:blip r:embed="rId2"/>
          <a:stretch>
            <a:fillRect/>
          </a:stretch>
        </p:blipFill>
        <p:spPr>
          <a:xfrm>
            <a:off x="458788" y="741363"/>
            <a:ext cx="6845300" cy="4889500"/>
          </a:xfrm>
          <a:prstGeom prst="rect">
            <a:avLst/>
          </a:prstGeom>
        </p:spPr>
      </p:pic>
      <p:pic>
        <p:nvPicPr>
          <p:cNvPr id="11" name="Picture 10" descr="Table&#10;&#10;Description automatically generated">
            <a:extLst>
              <a:ext uri="{FF2B5EF4-FFF2-40B4-BE49-F238E27FC236}">
                <a16:creationId xmlns:a16="http://schemas.microsoft.com/office/drawing/2014/main" id="{7235AE56-4CD2-7160-2FE0-5A96BC6FC2EE}"/>
              </a:ext>
            </a:extLst>
          </p:cNvPr>
          <p:cNvPicPr>
            <a:picLocks noChangeAspect="1"/>
          </p:cNvPicPr>
          <p:nvPr/>
        </p:nvPicPr>
        <p:blipFill>
          <a:blip r:embed="rId3"/>
          <a:stretch>
            <a:fillRect/>
          </a:stretch>
        </p:blipFill>
        <p:spPr>
          <a:xfrm>
            <a:off x="7537450" y="1090612"/>
            <a:ext cx="3403600" cy="3733800"/>
          </a:xfrm>
          <a:prstGeom prst="rect">
            <a:avLst/>
          </a:prstGeom>
        </p:spPr>
      </p:pic>
    </p:spTree>
    <p:extLst>
      <p:ext uri="{BB962C8B-B14F-4D97-AF65-F5344CB8AC3E}">
        <p14:creationId xmlns:p14="http://schemas.microsoft.com/office/powerpoint/2010/main" val="1656521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B8BB28-5C5E-C23E-2A0C-A4722800945E}"/>
              </a:ext>
            </a:extLst>
          </p:cNvPr>
          <p:cNvSpPr>
            <a:spLocks noGrp="1"/>
          </p:cNvSpPr>
          <p:nvPr>
            <p:ph type="title"/>
          </p:nvPr>
        </p:nvSpPr>
        <p:spPr/>
        <p:txBody>
          <a:bodyPr>
            <a:normAutofit/>
          </a:bodyPr>
          <a:lstStyle/>
          <a:p>
            <a:pPr algn="ctr"/>
            <a:r>
              <a:rPr lang="en-CA" sz="4000" b="1">
                <a:solidFill>
                  <a:schemeClr val="tx2"/>
                </a:solidFill>
              </a:rPr>
              <a:t>Which economic region in Ontario has the best opportunities for technical jobs in science?</a:t>
            </a:r>
            <a:endParaRPr lang="en-CA" sz="4000" b="1" dirty="0">
              <a:solidFill>
                <a:schemeClr val="tx2"/>
              </a:solidFill>
            </a:endParaRPr>
          </a:p>
        </p:txBody>
      </p:sp>
      <p:sp>
        <p:nvSpPr>
          <p:cNvPr id="5" name="Text Placeholder 4">
            <a:extLst>
              <a:ext uri="{FF2B5EF4-FFF2-40B4-BE49-F238E27FC236}">
                <a16:creationId xmlns:a16="http://schemas.microsoft.com/office/drawing/2014/main" id="{133EA180-7946-A52B-5DE2-E90AF2CBB900}"/>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273201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3F27B95C-0E9F-98EE-A73E-F8A839784D99}"/>
              </a:ext>
            </a:extLst>
          </p:cNvPr>
          <p:cNvPicPr>
            <a:picLocks noChangeAspect="1"/>
          </p:cNvPicPr>
          <p:nvPr/>
        </p:nvPicPr>
        <p:blipFill>
          <a:blip r:embed="rId2"/>
          <a:stretch>
            <a:fillRect/>
          </a:stretch>
        </p:blipFill>
        <p:spPr>
          <a:xfrm>
            <a:off x="1172276" y="1357313"/>
            <a:ext cx="4764120" cy="3729038"/>
          </a:xfrm>
          <a:prstGeom prst="rect">
            <a:avLst/>
          </a:prstGeom>
        </p:spPr>
      </p:pic>
      <p:sp>
        <p:nvSpPr>
          <p:cNvPr id="6" name="TextBox 5">
            <a:extLst>
              <a:ext uri="{FF2B5EF4-FFF2-40B4-BE49-F238E27FC236}">
                <a16:creationId xmlns:a16="http://schemas.microsoft.com/office/drawing/2014/main" id="{B7031200-702E-286B-BE87-C8C4A9EB05BA}"/>
              </a:ext>
            </a:extLst>
          </p:cNvPr>
          <p:cNvSpPr txBox="1"/>
          <p:nvPr/>
        </p:nvSpPr>
        <p:spPr>
          <a:xfrm>
            <a:off x="7386639" y="289707"/>
            <a:ext cx="3186112" cy="1477328"/>
          </a:xfrm>
          <a:prstGeom prst="rect">
            <a:avLst/>
          </a:prstGeom>
          <a:noFill/>
        </p:spPr>
        <p:txBody>
          <a:bodyPr wrap="square" rtlCol="0">
            <a:spAutoFit/>
          </a:bodyPr>
          <a:lstStyle/>
          <a:p>
            <a:r>
              <a:rPr lang="en-US"/>
              <a:t>In choosing the best city in Ontario,  there are 627 Long-term homes with 56.1% owned by For-profit organizations and 43.2% owned by Non-profit</a:t>
            </a:r>
            <a:endParaRPr lang="en-US" dirty="0"/>
          </a:p>
        </p:txBody>
      </p:sp>
      <p:pic>
        <p:nvPicPr>
          <p:cNvPr id="8" name="Picture 7" descr="Text, letter&#10;&#10;Description automatically generated">
            <a:extLst>
              <a:ext uri="{FF2B5EF4-FFF2-40B4-BE49-F238E27FC236}">
                <a16:creationId xmlns:a16="http://schemas.microsoft.com/office/drawing/2014/main" id="{055CFCAB-6750-0BB6-FDDB-6CE0FD66C3DA}"/>
              </a:ext>
            </a:extLst>
          </p:cNvPr>
          <p:cNvPicPr>
            <a:picLocks noChangeAspect="1"/>
          </p:cNvPicPr>
          <p:nvPr/>
        </p:nvPicPr>
        <p:blipFill rotWithShape="1">
          <a:blip r:embed="rId3"/>
          <a:srcRect r="1999" b="7485"/>
          <a:stretch/>
        </p:blipFill>
        <p:spPr>
          <a:xfrm>
            <a:off x="4543425" y="800010"/>
            <a:ext cx="2257426" cy="1157467"/>
          </a:xfrm>
          <a:prstGeom prst="rect">
            <a:avLst/>
          </a:prstGeom>
        </p:spPr>
      </p:pic>
      <p:pic>
        <p:nvPicPr>
          <p:cNvPr id="10" name="Picture 9" descr="Table&#10;&#10;Description automatically generated">
            <a:extLst>
              <a:ext uri="{FF2B5EF4-FFF2-40B4-BE49-F238E27FC236}">
                <a16:creationId xmlns:a16="http://schemas.microsoft.com/office/drawing/2014/main" id="{024EBA69-69CD-5CD9-C1D2-A98523C4DB96}"/>
              </a:ext>
            </a:extLst>
          </p:cNvPr>
          <p:cNvPicPr>
            <a:picLocks noChangeAspect="1"/>
          </p:cNvPicPr>
          <p:nvPr/>
        </p:nvPicPr>
        <p:blipFill>
          <a:blip r:embed="rId4"/>
          <a:stretch>
            <a:fillRect/>
          </a:stretch>
        </p:blipFill>
        <p:spPr>
          <a:xfrm>
            <a:off x="7151096" y="1767035"/>
            <a:ext cx="3868628" cy="3306127"/>
          </a:xfrm>
          <a:prstGeom prst="rect">
            <a:avLst/>
          </a:prstGeom>
        </p:spPr>
      </p:pic>
      <p:pic>
        <p:nvPicPr>
          <p:cNvPr id="12" name="Picture 11" descr="Table&#10;&#10;Description automatically generated">
            <a:extLst>
              <a:ext uri="{FF2B5EF4-FFF2-40B4-BE49-F238E27FC236}">
                <a16:creationId xmlns:a16="http://schemas.microsoft.com/office/drawing/2014/main" id="{88BD7002-6ED2-F460-38A0-CC8BEC103EA5}"/>
              </a:ext>
            </a:extLst>
          </p:cNvPr>
          <p:cNvPicPr>
            <a:picLocks noChangeAspect="1"/>
          </p:cNvPicPr>
          <p:nvPr/>
        </p:nvPicPr>
        <p:blipFill rotWithShape="1">
          <a:blip r:embed="rId5"/>
          <a:srcRect t="14350" r="3412"/>
          <a:stretch/>
        </p:blipFill>
        <p:spPr>
          <a:xfrm>
            <a:off x="6800851" y="5090965"/>
            <a:ext cx="4000500" cy="1477328"/>
          </a:xfrm>
          <a:prstGeom prst="rect">
            <a:avLst/>
          </a:prstGeom>
        </p:spPr>
      </p:pic>
    </p:spTree>
    <p:extLst>
      <p:ext uri="{BB962C8B-B14F-4D97-AF65-F5344CB8AC3E}">
        <p14:creationId xmlns:p14="http://schemas.microsoft.com/office/powerpoint/2010/main" val="1239451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125132CE-37BB-7DFA-D150-9514076A4894}"/>
              </a:ext>
            </a:extLst>
          </p:cNvPr>
          <p:cNvPicPr>
            <a:picLocks noChangeAspect="1"/>
          </p:cNvPicPr>
          <p:nvPr/>
        </p:nvPicPr>
        <p:blipFill rotWithShape="1">
          <a:blip r:embed="rId2"/>
          <a:srcRect t="20061" r="-2" b="-2"/>
          <a:stretch/>
        </p:blipFill>
        <p:spPr>
          <a:xfrm>
            <a:off x="6015107" y="-1"/>
            <a:ext cx="6176895" cy="2937954"/>
          </a:xfrm>
          <a:prstGeom prst="rect">
            <a:avLst/>
          </a:prstGeom>
        </p:spPr>
      </p:pic>
      <p:pic>
        <p:nvPicPr>
          <p:cNvPr id="9" name="Picture 8" descr="Map&#10;&#10;Description automatically generated">
            <a:extLst>
              <a:ext uri="{FF2B5EF4-FFF2-40B4-BE49-F238E27FC236}">
                <a16:creationId xmlns:a16="http://schemas.microsoft.com/office/drawing/2014/main" id="{95355F7D-AC94-E3CC-95A0-611AC0538A66}"/>
              </a:ext>
            </a:extLst>
          </p:cNvPr>
          <p:cNvPicPr>
            <a:picLocks noChangeAspect="1"/>
          </p:cNvPicPr>
          <p:nvPr/>
        </p:nvPicPr>
        <p:blipFill rotWithShape="1">
          <a:blip r:embed="rId3"/>
          <a:srcRect t="26207" r="1" b="2675"/>
          <a:stretch/>
        </p:blipFill>
        <p:spPr>
          <a:xfrm>
            <a:off x="4203638" y="2937953"/>
            <a:ext cx="7988360" cy="3920047"/>
          </a:xfrm>
          <a:prstGeom prst="rect">
            <a:avLst/>
          </a:prstGeom>
        </p:spPr>
      </p:pic>
      <p:sp>
        <p:nvSpPr>
          <p:cNvPr id="15" name="Freeform: Shape 14">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60F6C738-1CD2-3772-94FC-982A87D2E90F}"/>
              </a:ext>
            </a:extLst>
          </p:cNvPr>
          <p:cNvSpPr txBox="1"/>
          <p:nvPr/>
        </p:nvSpPr>
        <p:spPr>
          <a:xfrm>
            <a:off x="804672" y="2022601"/>
            <a:ext cx="3941499" cy="415436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a:t>Based on the map, majority of the airports are in the Southern Area of Ontario. </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In the Southern Area of Ontario, the top airports are: </a:t>
            </a:r>
          </a:p>
          <a:p>
            <a:pPr marL="228600" indent="-228600">
              <a:lnSpc>
                <a:spcPct val="90000"/>
              </a:lnSpc>
              <a:spcAft>
                <a:spcPts val="600"/>
              </a:spcAft>
              <a:buFont typeface="Arial" panose="020B0604020202020204" pitchFamily="34" charset="0"/>
              <a:buChar char="•"/>
            </a:pPr>
            <a:r>
              <a:rPr lang="en-US" sz="1400"/>
              <a:t>Kingston/Norman Rogers Airport (YGK) </a:t>
            </a:r>
          </a:p>
          <a:p>
            <a:pPr marL="228600" indent="-228600">
              <a:lnSpc>
                <a:spcPct val="90000"/>
              </a:lnSpc>
              <a:spcAft>
                <a:spcPts val="600"/>
              </a:spcAft>
              <a:buFont typeface="Arial" panose="020B0604020202020204" pitchFamily="34" charset="0"/>
              <a:buChar char="•"/>
            </a:pPr>
            <a:r>
              <a:rPr lang="en-US" sz="1400"/>
              <a:t>Lake Simcoe Regional Airport (YLK)</a:t>
            </a:r>
          </a:p>
          <a:p>
            <a:pPr marL="228600" indent="-228600">
              <a:lnSpc>
                <a:spcPct val="90000"/>
              </a:lnSpc>
              <a:spcAft>
                <a:spcPts val="600"/>
              </a:spcAft>
              <a:buFont typeface="Arial" panose="020B0604020202020204" pitchFamily="34" charset="0"/>
              <a:buChar char="•"/>
            </a:pPr>
            <a:r>
              <a:rPr lang="en-US" sz="1400"/>
              <a:t>Niagara District Airport (YCM)</a:t>
            </a:r>
          </a:p>
          <a:p>
            <a:pPr marL="228600" indent="-228600">
              <a:lnSpc>
                <a:spcPct val="90000"/>
              </a:lnSpc>
              <a:spcAft>
                <a:spcPts val="600"/>
              </a:spcAft>
              <a:buFont typeface="Arial" panose="020B0604020202020204" pitchFamily="34" charset="0"/>
              <a:buChar char="•"/>
            </a:pPr>
            <a:r>
              <a:rPr lang="en-US" sz="1400"/>
              <a:t>London International Airport (YXU)</a:t>
            </a:r>
          </a:p>
          <a:p>
            <a:pPr marL="228600" indent="-228600">
              <a:lnSpc>
                <a:spcPct val="90000"/>
              </a:lnSpc>
              <a:spcAft>
                <a:spcPts val="600"/>
              </a:spcAft>
              <a:buFont typeface="Arial" panose="020B0604020202020204" pitchFamily="34" charset="0"/>
              <a:buChar char="•"/>
            </a:pPr>
            <a:r>
              <a:rPr lang="en-US" sz="1400"/>
              <a:t>Oshawa Executive Airport (YOO)</a:t>
            </a:r>
          </a:p>
          <a:p>
            <a:pPr marL="228600" indent="-228600">
              <a:lnSpc>
                <a:spcPct val="90000"/>
              </a:lnSpc>
              <a:spcAft>
                <a:spcPts val="600"/>
              </a:spcAft>
              <a:buFont typeface="Arial" panose="020B0604020202020204" pitchFamily="34" charset="0"/>
              <a:buChar char="•"/>
            </a:pPr>
            <a:r>
              <a:rPr lang="en-US" sz="1400"/>
              <a:t>Peterborough Airport (YPQ)</a:t>
            </a:r>
          </a:p>
          <a:p>
            <a:pPr marL="228600" indent="-228600">
              <a:lnSpc>
                <a:spcPct val="90000"/>
              </a:lnSpc>
              <a:spcAft>
                <a:spcPts val="600"/>
              </a:spcAft>
              <a:buFont typeface="Arial" panose="020B0604020202020204" pitchFamily="34" charset="0"/>
              <a:buChar char="•"/>
            </a:pPr>
            <a:r>
              <a:rPr lang="en-US" sz="1400"/>
              <a:t>Region Of Waterloo International Airport (YKF)</a:t>
            </a:r>
          </a:p>
          <a:p>
            <a:pPr marL="228600" indent="-228600">
              <a:lnSpc>
                <a:spcPct val="90000"/>
              </a:lnSpc>
              <a:spcAft>
                <a:spcPts val="600"/>
              </a:spcAft>
              <a:buFont typeface="Arial" panose="020B0604020202020204" pitchFamily="34" charset="0"/>
              <a:buChar char="•"/>
            </a:pPr>
            <a:r>
              <a:rPr lang="en-US" sz="1400"/>
              <a:t>Toronto Pearson International Airport (YYZ)</a:t>
            </a:r>
          </a:p>
          <a:p>
            <a:pPr marL="228600" indent="-228600">
              <a:lnSpc>
                <a:spcPct val="90000"/>
              </a:lnSpc>
              <a:spcAft>
                <a:spcPts val="600"/>
              </a:spcAft>
              <a:buFont typeface="Arial" panose="020B0604020202020204" pitchFamily="34" charset="0"/>
              <a:buChar char="•"/>
            </a:pPr>
            <a:r>
              <a:rPr lang="en-US" sz="1400"/>
              <a:t>Windsor International Airport (YQG)</a:t>
            </a:r>
          </a:p>
          <a:p>
            <a:pPr marL="228600" indent="-228600">
              <a:lnSpc>
                <a:spcPct val="90000"/>
              </a:lnSpc>
              <a:spcAft>
                <a:spcPts val="600"/>
              </a:spcAft>
              <a:buFont typeface="Arial" panose="020B0604020202020204" pitchFamily="34" charset="0"/>
              <a:buChar char="•"/>
            </a:pPr>
            <a:r>
              <a:rPr lang="en-US" sz="1400"/>
              <a:t>Billy Bishop Toronto City Airport (YTZ) </a:t>
            </a:r>
          </a:p>
        </p:txBody>
      </p:sp>
    </p:spTree>
    <p:extLst>
      <p:ext uri="{BB962C8B-B14F-4D97-AF65-F5344CB8AC3E}">
        <p14:creationId xmlns:p14="http://schemas.microsoft.com/office/powerpoint/2010/main" val="116051443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10;&#10;Description automatically generated">
            <a:extLst>
              <a:ext uri="{FF2B5EF4-FFF2-40B4-BE49-F238E27FC236}">
                <a16:creationId xmlns:a16="http://schemas.microsoft.com/office/drawing/2014/main" id="{741F6C4A-564E-CD10-DFAD-C983274E430C}"/>
              </a:ext>
            </a:extLst>
          </p:cNvPr>
          <p:cNvPicPr>
            <a:picLocks noChangeAspect="1"/>
          </p:cNvPicPr>
          <p:nvPr/>
        </p:nvPicPr>
        <p:blipFill rotWithShape="1">
          <a:blip r:embed="rId3">
            <a:extLst>
              <a:ext uri="{28A0092B-C50C-407E-A947-70E740481C1C}">
                <a14:useLocalDpi xmlns:a14="http://schemas.microsoft.com/office/drawing/2010/main" val="0"/>
              </a:ext>
            </a:extLst>
          </a:blip>
          <a:srcRect t="13739" b="11275"/>
          <a:stretch/>
        </p:blipFill>
        <p:spPr>
          <a:xfrm>
            <a:off x="20" y="1282"/>
            <a:ext cx="12191980" cy="6856718"/>
          </a:xfrm>
          <a:prstGeom prst="rect">
            <a:avLst/>
          </a:prstGeom>
        </p:spPr>
      </p:pic>
    </p:spTree>
    <p:extLst>
      <p:ext uri="{BB962C8B-B14F-4D97-AF65-F5344CB8AC3E}">
        <p14:creationId xmlns:p14="http://schemas.microsoft.com/office/powerpoint/2010/main" val="2384750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73D9-E5A0-988D-48D8-60814EA2B04C}"/>
              </a:ext>
            </a:extLst>
          </p:cNvPr>
          <p:cNvSpPr>
            <a:spLocks noGrp="1"/>
          </p:cNvSpPr>
          <p:nvPr>
            <p:ph type="title"/>
          </p:nvPr>
        </p:nvSpPr>
        <p:spPr>
          <a:xfrm>
            <a:off x="440267" y="365126"/>
            <a:ext cx="11311466" cy="777874"/>
          </a:xfrm>
        </p:spPr>
        <p:txBody>
          <a:bodyPr>
            <a:normAutofit/>
          </a:bodyPr>
          <a:lstStyle/>
          <a:p>
            <a:r>
              <a:rPr lang="en-CA" sz="3600" b="1" dirty="0">
                <a:solidFill>
                  <a:schemeClr val="tx2"/>
                </a:solidFill>
              </a:rPr>
              <a:t>Wage Analysis</a:t>
            </a:r>
          </a:p>
        </p:txBody>
      </p:sp>
      <p:sp>
        <p:nvSpPr>
          <p:cNvPr id="3" name="Content Placeholder 2">
            <a:extLst>
              <a:ext uri="{FF2B5EF4-FFF2-40B4-BE49-F238E27FC236}">
                <a16:creationId xmlns:a16="http://schemas.microsoft.com/office/drawing/2014/main" id="{3D3D45C4-36D8-CD89-ADF5-E2E6D8821B20}"/>
              </a:ext>
            </a:extLst>
          </p:cNvPr>
          <p:cNvSpPr>
            <a:spLocks noGrp="1"/>
          </p:cNvSpPr>
          <p:nvPr>
            <p:ph idx="1"/>
          </p:nvPr>
        </p:nvSpPr>
        <p:spPr>
          <a:xfrm>
            <a:off x="6764866" y="2195618"/>
            <a:ext cx="4940300" cy="3962400"/>
          </a:xfrm>
        </p:spPr>
        <p:txBody>
          <a:bodyPr>
            <a:normAutofit lnSpcReduction="10000"/>
          </a:bodyPr>
          <a:lstStyle/>
          <a:p>
            <a:r>
              <a:rPr lang="en-CA" sz="2400" b="1" dirty="0">
                <a:solidFill>
                  <a:schemeClr val="accent1"/>
                </a:solidFill>
              </a:rPr>
              <a:t>No significant difference</a:t>
            </a:r>
            <a:r>
              <a:rPr lang="en-CA" sz="2400" dirty="0"/>
              <a:t> between average median, average min, or average max (p-value &gt; 0.4)</a:t>
            </a:r>
          </a:p>
          <a:p>
            <a:r>
              <a:rPr lang="en-CA" sz="2400" dirty="0"/>
              <a:t>Only difference is </a:t>
            </a:r>
            <a:r>
              <a:rPr lang="en-CA" sz="2400" b="1" dirty="0">
                <a:solidFill>
                  <a:schemeClr val="accent1"/>
                </a:solidFill>
              </a:rPr>
              <a:t>absolute maximum wage</a:t>
            </a:r>
          </a:p>
          <a:p>
            <a:pPr lvl="1"/>
            <a:r>
              <a:rPr lang="en-CA" sz="2000" dirty="0"/>
              <a:t>Highest in Toronto, Kitchener, and Hamilton</a:t>
            </a:r>
          </a:p>
          <a:p>
            <a:r>
              <a:rPr lang="en-CA" sz="2400" dirty="0"/>
              <a:t>May indicate </a:t>
            </a:r>
            <a:r>
              <a:rPr lang="en-CA" sz="2400" b="1" dirty="0">
                <a:solidFill>
                  <a:schemeClr val="accent1"/>
                </a:solidFill>
              </a:rPr>
              <a:t>highest wage growth</a:t>
            </a:r>
            <a:r>
              <a:rPr lang="en-CA" sz="2400" dirty="0"/>
              <a:t> over time in these areas</a:t>
            </a:r>
          </a:p>
          <a:p>
            <a:pPr lvl="1"/>
            <a:r>
              <a:rPr lang="en-CA" sz="2000" b="1" dirty="0">
                <a:solidFill>
                  <a:schemeClr val="accent1"/>
                </a:solidFill>
              </a:rPr>
              <a:t>Recommendation</a:t>
            </a:r>
            <a:r>
              <a:rPr lang="en-CA" sz="2000" dirty="0"/>
              <a:t>: Start working somewhere with low cost of living, move to Toronto etc. later</a:t>
            </a:r>
          </a:p>
        </p:txBody>
      </p:sp>
      <p:pic>
        <p:nvPicPr>
          <p:cNvPr id="4" name="Picture 3">
            <a:extLst>
              <a:ext uri="{FF2B5EF4-FFF2-40B4-BE49-F238E27FC236}">
                <a16:creationId xmlns:a16="http://schemas.microsoft.com/office/drawing/2014/main" id="{25A4356E-68CB-A3B0-725D-2D83A702C9B2}"/>
              </a:ext>
            </a:extLst>
          </p:cNvPr>
          <p:cNvPicPr>
            <a:picLocks noChangeAspect="1"/>
          </p:cNvPicPr>
          <p:nvPr/>
        </p:nvPicPr>
        <p:blipFill>
          <a:blip r:embed="rId3"/>
          <a:stretch>
            <a:fillRect/>
          </a:stretch>
        </p:blipFill>
        <p:spPr>
          <a:xfrm>
            <a:off x="793447" y="2292984"/>
            <a:ext cx="5234820" cy="3664375"/>
          </a:xfrm>
          <a:prstGeom prst="rect">
            <a:avLst/>
          </a:prstGeom>
          <a:ln>
            <a:noFill/>
          </a:ln>
          <a:effectLst>
            <a:outerShdw blurRad="190500" algn="tl" rotWithShape="0">
              <a:srgbClr val="000000">
                <a:alpha val="70000"/>
              </a:srgbClr>
            </a:outerShdw>
          </a:effectLst>
        </p:spPr>
      </p:pic>
      <p:sp>
        <p:nvSpPr>
          <p:cNvPr id="7" name="Title 1">
            <a:extLst>
              <a:ext uri="{FF2B5EF4-FFF2-40B4-BE49-F238E27FC236}">
                <a16:creationId xmlns:a16="http://schemas.microsoft.com/office/drawing/2014/main" id="{9DEF5F19-C425-BE2B-C1AE-03E8DD594D85}"/>
              </a:ext>
            </a:extLst>
          </p:cNvPr>
          <p:cNvSpPr txBox="1">
            <a:spLocks/>
          </p:cNvSpPr>
          <p:nvPr/>
        </p:nvSpPr>
        <p:spPr>
          <a:xfrm>
            <a:off x="440267" y="1143000"/>
            <a:ext cx="11311466" cy="885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600" dirty="0">
                <a:solidFill>
                  <a:schemeClr val="accent1"/>
                </a:solidFill>
              </a:rPr>
              <a:t>The </a:t>
            </a:r>
            <a:r>
              <a:rPr lang="en-CA" sz="2600" b="1" dirty="0">
                <a:solidFill>
                  <a:schemeClr val="accent1"/>
                </a:solidFill>
              </a:rPr>
              <a:t>only significant difference </a:t>
            </a:r>
            <a:r>
              <a:rPr lang="en-CA" sz="2600" dirty="0">
                <a:solidFill>
                  <a:schemeClr val="accent1"/>
                </a:solidFill>
              </a:rPr>
              <a:t>between economic regions is </a:t>
            </a:r>
            <a:r>
              <a:rPr lang="en-CA" sz="2600" b="1" dirty="0">
                <a:solidFill>
                  <a:schemeClr val="accent1"/>
                </a:solidFill>
              </a:rPr>
              <a:t>absolute maximum wage </a:t>
            </a:r>
            <a:r>
              <a:rPr lang="en-CA" sz="2600" dirty="0">
                <a:solidFill>
                  <a:schemeClr val="accent1"/>
                </a:solidFill>
              </a:rPr>
              <a:t>for technical occupations relating to science in Ontario.</a:t>
            </a:r>
          </a:p>
        </p:txBody>
      </p:sp>
    </p:spTree>
    <p:extLst>
      <p:ext uri="{BB962C8B-B14F-4D97-AF65-F5344CB8AC3E}">
        <p14:creationId xmlns:p14="http://schemas.microsoft.com/office/powerpoint/2010/main" val="3937683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73D9-E5A0-988D-48D8-60814EA2B04C}"/>
              </a:ext>
            </a:extLst>
          </p:cNvPr>
          <p:cNvSpPr>
            <a:spLocks noGrp="1"/>
          </p:cNvSpPr>
          <p:nvPr>
            <p:ph type="title"/>
          </p:nvPr>
        </p:nvSpPr>
        <p:spPr>
          <a:xfrm>
            <a:off x="440267" y="365126"/>
            <a:ext cx="11311466" cy="777874"/>
          </a:xfrm>
        </p:spPr>
        <p:txBody>
          <a:bodyPr>
            <a:normAutofit/>
          </a:bodyPr>
          <a:lstStyle/>
          <a:p>
            <a:r>
              <a:rPr lang="en-CA" sz="3600" b="1" dirty="0">
                <a:solidFill>
                  <a:schemeClr val="tx2"/>
                </a:solidFill>
              </a:rPr>
              <a:t>Employment Analysis</a:t>
            </a:r>
          </a:p>
        </p:txBody>
      </p:sp>
      <p:sp>
        <p:nvSpPr>
          <p:cNvPr id="3" name="Content Placeholder 2">
            <a:extLst>
              <a:ext uri="{FF2B5EF4-FFF2-40B4-BE49-F238E27FC236}">
                <a16:creationId xmlns:a16="http://schemas.microsoft.com/office/drawing/2014/main" id="{3D3D45C4-36D8-CD89-ADF5-E2E6D8821B20}"/>
              </a:ext>
            </a:extLst>
          </p:cNvPr>
          <p:cNvSpPr>
            <a:spLocks noGrp="1"/>
          </p:cNvSpPr>
          <p:nvPr>
            <p:ph idx="1"/>
          </p:nvPr>
        </p:nvSpPr>
        <p:spPr>
          <a:xfrm>
            <a:off x="6221506" y="2195618"/>
            <a:ext cx="5483660" cy="3962400"/>
          </a:xfrm>
        </p:spPr>
        <p:txBody>
          <a:bodyPr>
            <a:normAutofit fontScale="85000" lnSpcReduction="10000"/>
          </a:bodyPr>
          <a:lstStyle/>
          <a:p>
            <a:r>
              <a:rPr lang="en-CA" sz="2400" b="1" dirty="0">
                <a:solidFill>
                  <a:schemeClr val="accent1"/>
                </a:solidFill>
              </a:rPr>
              <a:t>Number employed in highlighted occupations </a:t>
            </a:r>
            <a:r>
              <a:rPr lang="en-CA" sz="2400" dirty="0"/>
              <a:t>correlates to </a:t>
            </a:r>
            <a:r>
              <a:rPr lang="en-CA" sz="2400" b="1" dirty="0">
                <a:solidFill>
                  <a:schemeClr val="accent1"/>
                </a:solidFill>
              </a:rPr>
              <a:t>total employment </a:t>
            </a:r>
            <a:r>
              <a:rPr lang="en-CA" sz="2400" dirty="0"/>
              <a:t>for each economic region</a:t>
            </a:r>
          </a:p>
          <a:p>
            <a:pPr lvl="1"/>
            <a:r>
              <a:rPr lang="en-CA" sz="2000" dirty="0"/>
              <a:t>R-value = 0.998</a:t>
            </a:r>
          </a:p>
          <a:p>
            <a:pPr lvl="1"/>
            <a:r>
              <a:rPr lang="en-CA" sz="2000" dirty="0"/>
              <a:t>Per-capita opportunities are similar in all economic regions</a:t>
            </a:r>
          </a:p>
          <a:p>
            <a:r>
              <a:rPr lang="en-CA" sz="2400" b="1" dirty="0">
                <a:solidFill>
                  <a:schemeClr val="accent1"/>
                </a:solidFill>
              </a:rPr>
              <a:t>Toronto</a:t>
            </a:r>
            <a:r>
              <a:rPr lang="en-CA" sz="2400" dirty="0"/>
              <a:t> has the </a:t>
            </a:r>
            <a:r>
              <a:rPr lang="en-CA" sz="2400" b="1" dirty="0">
                <a:solidFill>
                  <a:schemeClr val="accent1"/>
                </a:solidFill>
              </a:rPr>
              <a:t>most job opportunities </a:t>
            </a:r>
            <a:r>
              <a:rPr lang="en-CA" sz="2400" dirty="0"/>
              <a:t>for technical science jobs</a:t>
            </a:r>
            <a:endParaRPr lang="en-CA" sz="2400" b="1" dirty="0">
              <a:solidFill>
                <a:schemeClr val="accent1"/>
              </a:solidFill>
            </a:endParaRPr>
          </a:p>
          <a:p>
            <a:r>
              <a:rPr lang="en-CA" sz="2400" dirty="0"/>
              <a:t>However, Toronto has a higher population so there is likely more </a:t>
            </a:r>
            <a:r>
              <a:rPr lang="en-CA" sz="2400" b="1" dirty="0">
                <a:solidFill>
                  <a:schemeClr val="accent1"/>
                </a:solidFill>
              </a:rPr>
              <a:t>competition for job openings</a:t>
            </a:r>
          </a:p>
          <a:p>
            <a:pPr lvl="1"/>
            <a:r>
              <a:rPr lang="en-CA" sz="2000" b="1" dirty="0">
                <a:solidFill>
                  <a:schemeClr val="accent1"/>
                </a:solidFill>
              </a:rPr>
              <a:t>Recommendation</a:t>
            </a:r>
            <a:r>
              <a:rPr lang="en-CA" sz="2000" dirty="0"/>
              <a:t>: Look in all economic regions in Ontario for jobs, as per-capita opportunities are similar. More are likely available in Toronto however, due to its larger population</a:t>
            </a:r>
          </a:p>
        </p:txBody>
      </p:sp>
      <p:sp>
        <p:nvSpPr>
          <p:cNvPr id="7" name="Title 1">
            <a:extLst>
              <a:ext uri="{FF2B5EF4-FFF2-40B4-BE49-F238E27FC236}">
                <a16:creationId xmlns:a16="http://schemas.microsoft.com/office/drawing/2014/main" id="{9DEF5F19-C425-BE2B-C1AE-03E8DD594D85}"/>
              </a:ext>
            </a:extLst>
          </p:cNvPr>
          <p:cNvSpPr txBox="1">
            <a:spLocks/>
          </p:cNvSpPr>
          <p:nvPr/>
        </p:nvSpPr>
        <p:spPr>
          <a:xfrm>
            <a:off x="440267" y="1143000"/>
            <a:ext cx="11311466" cy="8858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600" b="1" dirty="0">
                <a:solidFill>
                  <a:schemeClr val="accent1"/>
                </a:solidFill>
              </a:rPr>
              <a:t>Per-capita job opportunities </a:t>
            </a:r>
            <a:r>
              <a:rPr lang="en-CA" sz="2600" dirty="0">
                <a:solidFill>
                  <a:schemeClr val="accent1"/>
                </a:solidFill>
              </a:rPr>
              <a:t>for individuals employed in technical science jobs is </a:t>
            </a:r>
            <a:r>
              <a:rPr lang="en-CA" sz="2600" b="1" dirty="0">
                <a:solidFill>
                  <a:schemeClr val="accent1"/>
                </a:solidFill>
              </a:rPr>
              <a:t>similar in all economic regions</a:t>
            </a:r>
            <a:r>
              <a:rPr lang="en-CA" sz="2600" dirty="0">
                <a:solidFill>
                  <a:schemeClr val="accent1"/>
                </a:solidFill>
              </a:rPr>
              <a:t>, but </a:t>
            </a:r>
            <a:r>
              <a:rPr lang="en-CA" sz="2600" b="1" dirty="0">
                <a:solidFill>
                  <a:schemeClr val="accent1"/>
                </a:solidFill>
              </a:rPr>
              <a:t>Toronto</a:t>
            </a:r>
            <a:r>
              <a:rPr lang="en-CA" sz="2600" dirty="0">
                <a:solidFill>
                  <a:schemeClr val="accent1"/>
                </a:solidFill>
              </a:rPr>
              <a:t> has the </a:t>
            </a:r>
            <a:r>
              <a:rPr lang="en-CA" sz="2600" b="1" dirty="0">
                <a:solidFill>
                  <a:schemeClr val="accent1"/>
                </a:solidFill>
              </a:rPr>
              <a:t>highest</a:t>
            </a:r>
            <a:r>
              <a:rPr lang="en-CA" sz="2600" dirty="0">
                <a:solidFill>
                  <a:schemeClr val="accent1"/>
                </a:solidFill>
              </a:rPr>
              <a:t> number of </a:t>
            </a:r>
            <a:r>
              <a:rPr lang="en-CA" sz="2600" b="1" dirty="0">
                <a:solidFill>
                  <a:schemeClr val="accent1"/>
                </a:solidFill>
              </a:rPr>
              <a:t>total opportunities</a:t>
            </a:r>
            <a:r>
              <a:rPr lang="en-CA" sz="2600" dirty="0">
                <a:solidFill>
                  <a:schemeClr val="accent1"/>
                </a:solidFill>
              </a:rPr>
              <a:t>. </a:t>
            </a:r>
          </a:p>
        </p:txBody>
      </p:sp>
      <p:pic>
        <p:nvPicPr>
          <p:cNvPr id="8" name="Picture 7">
            <a:extLst>
              <a:ext uri="{FF2B5EF4-FFF2-40B4-BE49-F238E27FC236}">
                <a16:creationId xmlns:a16="http://schemas.microsoft.com/office/drawing/2014/main" id="{57EDAFB2-62F7-EAFC-D6C2-35941E777CEF}"/>
              </a:ext>
            </a:extLst>
          </p:cNvPr>
          <p:cNvPicPr>
            <a:picLocks noChangeAspect="1"/>
          </p:cNvPicPr>
          <p:nvPr/>
        </p:nvPicPr>
        <p:blipFill>
          <a:blip r:embed="rId2"/>
          <a:stretch>
            <a:fillRect/>
          </a:stretch>
        </p:blipFill>
        <p:spPr>
          <a:xfrm>
            <a:off x="709208" y="2382842"/>
            <a:ext cx="5164173" cy="3962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1825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73D9-E5A0-988D-48D8-60814EA2B04C}"/>
              </a:ext>
            </a:extLst>
          </p:cNvPr>
          <p:cNvSpPr>
            <a:spLocks noGrp="1"/>
          </p:cNvSpPr>
          <p:nvPr>
            <p:ph type="title"/>
          </p:nvPr>
        </p:nvSpPr>
        <p:spPr>
          <a:xfrm>
            <a:off x="440267" y="365126"/>
            <a:ext cx="11311466" cy="777874"/>
          </a:xfrm>
        </p:spPr>
        <p:txBody>
          <a:bodyPr>
            <a:normAutofit/>
          </a:bodyPr>
          <a:lstStyle/>
          <a:p>
            <a:r>
              <a:rPr lang="en-CA" sz="3600" b="1" dirty="0">
                <a:solidFill>
                  <a:schemeClr val="tx2"/>
                </a:solidFill>
              </a:rPr>
              <a:t>Job Opportunities Summary</a:t>
            </a:r>
          </a:p>
        </p:txBody>
      </p:sp>
      <p:sp>
        <p:nvSpPr>
          <p:cNvPr id="3" name="Content Placeholder 2">
            <a:extLst>
              <a:ext uri="{FF2B5EF4-FFF2-40B4-BE49-F238E27FC236}">
                <a16:creationId xmlns:a16="http://schemas.microsoft.com/office/drawing/2014/main" id="{3D3D45C4-36D8-CD89-ADF5-E2E6D8821B20}"/>
              </a:ext>
            </a:extLst>
          </p:cNvPr>
          <p:cNvSpPr>
            <a:spLocks noGrp="1"/>
          </p:cNvSpPr>
          <p:nvPr>
            <p:ph idx="1"/>
          </p:nvPr>
        </p:nvSpPr>
        <p:spPr>
          <a:xfrm>
            <a:off x="493059" y="2348015"/>
            <a:ext cx="11212107" cy="3962400"/>
          </a:xfrm>
        </p:spPr>
        <p:txBody>
          <a:bodyPr>
            <a:normAutofit/>
          </a:bodyPr>
          <a:lstStyle/>
          <a:p>
            <a:r>
              <a:rPr lang="en-CA" sz="2400" dirty="0"/>
              <a:t>Highest</a:t>
            </a:r>
            <a:r>
              <a:rPr lang="en-CA" sz="2400" b="1" dirty="0">
                <a:solidFill>
                  <a:schemeClr val="accent1"/>
                </a:solidFill>
              </a:rPr>
              <a:t> wage growth </a:t>
            </a:r>
            <a:r>
              <a:rPr lang="en-CA" sz="2400" dirty="0"/>
              <a:t>in</a:t>
            </a:r>
            <a:r>
              <a:rPr lang="en-CA" sz="2400" b="1" dirty="0">
                <a:solidFill>
                  <a:schemeClr val="accent1"/>
                </a:solidFill>
              </a:rPr>
              <a:t> Toronto, Kitchener-Waterloo-Barrie, </a:t>
            </a:r>
            <a:r>
              <a:rPr lang="en-CA" sz="2400" dirty="0"/>
              <a:t>and</a:t>
            </a:r>
            <a:r>
              <a:rPr lang="en-CA" sz="2400" b="1" dirty="0">
                <a:solidFill>
                  <a:schemeClr val="accent1"/>
                </a:solidFill>
              </a:rPr>
              <a:t> Hamilton-Niagara Peninsula</a:t>
            </a:r>
          </a:p>
          <a:p>
            <a:pPr lvl="1"/>
            <a:r>
              <a:rPr lang="en-CA" sz="2100" dirty="0"/>
              <a:t>Highest</a:t>
            </a:r>
            <a:r>
              <a:rPr lang="en-CA" sz="2000" b="1" dirty="0">
                <a:solidFill>
                  <a:schemeClr val="accent1"/>
                </a:solidFill>
              </a:rPr>
              <a:t> maximum wage </a:t>
            </a:r>
            <a:r>
              <a:rPr lang="en-CA" sz="2100" dirty="0"/>
              <a:t>for technical science jobs but </a:t>
            </a:r>
            <a:r>
              <a:rPr lang="en-CA" sz="2000" b="1" dirty="0">
                <a:solidFill>
                  <a:schemeClr val="accent1"/>
                </a:solidFill>
              </a:rPr>
              <a:t>no difference </a:t>
            </a:r>
            <a:r>
              <a:rPr lang="en-CA" sz="2100" dirty="0"/>
              <a:t>in</a:t>
            </a:r>
            <a:r>
              <a:rPr lang="en-CA" sz="2000" b="1" dirty="0">
                <a:solidFill>
                  <a:schemeClr val="accent1"/>
                </a:solidFill>
              </a:rPr>
              <a:t> minimum </a:t>
            </a:r>
            <a:r>
              <a:rPr lang="en-CA" sz="2100" dirty="0"/>
              <a:t>or</a:t>
            </a:r>
            <a:r>
              <a:rPr lang="en-CA" sz="2000" b="1" dirty="0">
                <a:solidFill>
                  <a:schemeClr val="accent1"/>
                </a:solidFill>
              </a:rPr>
              <a:t> average median wage</a:t>
            </a:r>
          </a:p>
          <a:p>
            <a:r>
              <a:rPr lang="en-CA" sz="2400" b="1" dirty="0">
                <a:solidFill>
                  <a:schemeClr val="accent1"/>
                </a:solidFill>
              </a:rPr>
              <a:t>Similar </a:t>
            </a:r>
            <a:r>
              <a:rPr lang="en-CA" sz="2400" dirty="0"/>
              <a:t>number</a:t>
            </a:r>
            <a:r>
              <a:rPr lang="en-CA" sz="2400" b="1" dirty="0">
                <a:solidFill>
                  <a:schemeClr val="accent1"/>
                </a:solidFill>
              </a:rPr>
              <a:t> </a:t>
            </a:r>
            <a:r>
              <a:rPr lang="en-CA" sz="2400" dirty="0"/>
              <a:t>of technical science jobs </a:t>
            </a:r>
            <a:r>
              <a:rPr lang="en-CA" sz="2400" b="1" dirty="0">
                <a:solidFill>
                  <a:schemeClr val="accent1"/>
                </a:solidFill>
              </a:rPr>
              <a:t>per-capita </a:t>
            </a:r>
            <a:r>
              <a:rPr lang="en-CA" sz="2400" dirty="0"/>
              <a:t>in all economic regions</a:t>
            </a:r>
          </a:p>
          <a:p>
            <a:pPr lvl="1"/>
            <a:r>
              <a:rPr lang="en-CA" sz="2000" dirty="0"/>
              <a:t>Highest</a:t>
            </a:r>
            <a:r>
              <a:rPr lang="en-CA" sz="2000" b="1" dirty="0">
                <a:solidFill>
                  <a:schemeClr val="accent1"/>
                </a:solidFill>
              </a:rPr>
              <a:t> total jobs </a:t>
            </a:r>
            <a:r>
              <a:rPr lang="en-CA" sz="2000" dirty="0"/>
              <a:t>in</a:t>
            </a:r>
            <a:r>
              <a:rPr lang="en-CA" sz="2000" b="1" dirty="0">
                <a:solidFill>
                  <a:schemeClr val="accent1"/>
                </a:solidFill>
              </a:rPr>
              <a:t> Toronto</a:t>
            </a:r>
          </a:p>
          <a:p>
            <a:r>
              <a:rPr lang="en-CA" sz="2400" b="1" dirty="0">
                <a:solidFill>
                  <a:schemeClr val="accent1"/>
                </a:solidFill>
              </a:rPr>
              <a:t>Recommendation</a:t>
            </a:r>
            <a:r>
              <a:rPr lang="en-CA" sz="2400" dirty="0"/>
              <a:t>: Look in all economic regions in Ontario for jobs. Ideally start working in an area other than Toronto and move to Toronto as you increase in seniority and earning potential</a:t>
            </a:r>
          </a:p>
        </p:txBody>
      </p:sp>
      <p:sp>
        <p:nvSpPr>
          <p:cNvPr id="7" name="Title 1">
            <a:extLst>
              <a:ext uri="{FF2B5EF4-FFF2-40B4-BE49-F238E27FC236}">
                <a16:creationId xmlns:a16="http://schemas.microsoft.com/office/drawing/2014/main" id="{9DEF5F19-C425-BE2B-C1AE-03E8DD594D85}"/>
              </a:ext>
            </a:extLst>
          </p:cNvPr>
          <p:cNvSpPr txBox="1">
            <a:spLocks/>
          </p:cNvSpPr>
          <p:nvPr/>
        </p:nvSpPr>
        <p:spPr>
          <a:xfrm>
            <a:off x="440267" y="1143000"/>
            <a:ext cx="11311466" cy="885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800" b="1" dirty="0">
                <a:solidFill>
                  <a:schemeClr val="accent1"/>
                </a:solidFill>
              </a:rPr>
              <a:t>Job opportunities are similar </a:t>
            </a:r>
            <a:r>
              <a:rPr lang="en-CA" sz="2800" dirty="0">
                <a:solidFill>
                  <a:schemeClr val="accent1"/>
                </a:solidFill>
              </a:rPr>
              <a:t>for individuals employed in technical science jobs in </a:t>
            </a:r>
            <a:r>
              <a:rPr lang="en-CA" sz="2800" b="1" dirty="0">
                <a:solidFill>
                  <a:schemeClr val="accent1"/>
                </a:solidFill>
              </a:rPr>
              <a:t>all economic regions in Ontario. </a:t>
            </a:r>
          </a:p>
        </p:txBody>
      </p:sp>
    </p:spTree>
    <p:extLst>
      <p:ext uri="{BB962C8B-B14F-4D97-AF65-F5344CB8AC3E}">
        <p14:creationId xmlns:p14="http://schemas.microsoft.com/office/powerpoint/2010/main" val="82643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B8BB28-5C5E-C23E-2A0C-A4722800945E}"/>
              </a:ext>
            </a:extLst>
          </p:cNvPr>
          <p:cNvSpPr>
            <a:spLocks noGrp="1"/>
          </p:cNvSpPr>
          <p:nvPr>
            <p:ph type="title"/>
          </p:nvPr>
        </p:nvSpPr>
        <p:spPr/>
        <p:txBody>
          <a:bodyPr>
            <a:normAutofit/>
          </a:bodyPr>
          <a:lstStyle/>
          <a:p>
            <a:pPr algn="ctr"/>
            <a:r>
              <a:rPr lang="en-CA" sz="4000" b="1" dirty="0">
                <a:solidFill>
                  <a:schemeClr val="tx2"/>
                </a:solidFill>
              </a:rPr>
              <a:t>Which economic region in Ontario has the shortest average commute and lowest cost of living?</a:t>
            </a:r>
          </a:p>
        </p:txBody>
      </p:sp>
      <p:sp>
        <p:nvSpPr>
          <p:cNvPr id="5" name="Text Placeholder 4">
            <a:extLst>
              <a:ext uri="{FF2B5EF4-FFF2-40B4-BE49-F238E27FC236}">
                <a16:creationId xmlns:a16="http://schemas.microsoft.com/office/drawing/2014/main" id="{133EA180-7946-A52B-5DE2-E90AF2CBB900}"/>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43745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73D9-E5A0-988D-48D8-60814EA2B04C}"/>
              </a:ext>
            </a:extLst>
          </p:cNvPr>
          <p:cNvSpPr>
            <a:spLocks noGrp="1"/>
          </p:cNvSpPr>
          <p:nvPr>
            <p:ph type="title"/>
          </p:nvPr>
        </p:nvSpPr>
        <p:spPr>
          <a:xfrm>
            <a:off x="440267" y="365126"/>
            <a:ext cx="11311466" cy="777874"/>
          </a:xfrm>
        </p:spPr>
        <p:txBody>
          <a:bodyPr>
            <a:normAutofit/>
          </a:bodyPr>
          <a:lstStyle/>
          <a:p>
            <a:r>
              <a:rPr lang="en-CA" sz="3600" b="1" dirty="0">
                <a:solidFill>
                  <a:schemeClr val="tx2"/>
                </a:solidFill>
              </a:rPr>
              <a:t>Commute Analysis</a:t>
            </a:r>
          </a:p>
        </p:txBody>
      </p:sp>
      <p:sp>
        <p:nvSpPr>
          <p:cNvPr id="3" name="Content Placeholder 2">
            <a:extLst>
              <a:ext uri="{FF2B5EF4-FFF2-40B4-BE49-F238E27FC236}">
                <a16:creationId xmlns:a16="http://schemas.microsoft.com/office/drawing/2014/main" id="{3D3D45C4-36D8-CD89-ADF5-E2E6D8821B20}"/>
              </a:ext>
            </a:extLst>
          </p:cNvPr>
          <p:cNvSpPr>
            <a:spLocks noGrp="1"/>
          </p:cNvSpPr>
          <p:nvPr>
            <p:ph idx="1"/>
          </p:nvPr>
        </p:nvSpPr>
        <p:spPr>
          <a:xfrm>
            <a:off x="6930713" y="2356982"/>
            <a:ext cx="4940300" cy="3962400"/>
          </a:xfrm>
        </p:spPr>
        <p:txBody>
          <a:bodyPr>
            <a:normAutofit fontScale="85000" lnSpcReduction="20000"/>
          </a:bodyPr>
          <a:lstStyle/>
          <a:p>
            <a:r>
              <a:rPr lang="en-CA" sz="2400" dirty="0"/>
              <a:t>There are </a:t>
            </a:r>
            <a:r>
              <a:rPr lang="en-CA" sz="2400" b="1" dirty="0">
                <a:solidFill>
                  <a:schemeClr val="accent1"/>
                </a:solidFill>
              </a:rPr>
              <a:t>significant differences </a:t>
            </a:r>
            <a:r>
              <a:rPr lang="en-CA" sz="2400" dirty="0"/>
              <a:t>in the </a:t>
            </a:r>
            <a:r>
              <a:rPr lang="en-CA" sz="2400" b="1" dirty="0">
                <a:solidFill>
                  <a:schemeClr val="accent1"/>
                </a:solidFill>
              </a:rPr>
              <a:t>percent </a:t>
            </a:r>
            <a:r>
              <a:rPr lang="en-CA" sz="2400" dirty="0"/>
              <a:t>of people </a:t>
            </a:r>
            <a:r>
              <a:rPr lang="en-CA" sz="2400" b="1" dirty="0">
                <a:solidFill>
                  <a:schemeClr val="accent1"/>
                </a:solidFill>
              </a:rPr>
              <a:t>with each commute time </a:t>
            </a:r>
            <a:r>
              <a:rPr lang="en-CA" sz="2400" dirty="0"/>
              <a:t>in each economic region</a:t>
            </a:r>
          </a:p>
          <a:p>
            <a:pPr lvl="1"/>
            <a:r>
              <a:rPr lang="en-CA" sz="2000" dirty="0"/>
              <a:t>P-value &lt; 0.001 for all bins</a:t>
            </a:r>
          </a:p>
          <a:p>
            <a:r>
              <a:rPr lang="en-CA" sz="2400" dirty="0"/>
              <a:t>Economic regions </a:t>
            </a:r>
            <a:r>
              <a:rPr lang="en-CA" sz="2400" b="1" dirty="0">
                <a:solidFill>
                  <a:schemeClr val="accent1"/>
                </a:solidFill>
              </a:rPr>
              <a:t>Northwest, Northeast, and Stratford</a:t>
            </a:r>
            <a:r>
              <a:rPr lang="en-CA" sz="2400" dirty="0"/>
              <a:t> have the highest percent of individuals with </a:t>
            </a:r>
            <a:r>
              <a:rPr lang="en-CA" sz="2400" b="1" dirty="0">
                <a:solidFill>
                  <a:schemeClr val="accent1"/>
                </a:solidFill>
              </a:rPr>
              <a:t>commutes &lt; 15 min</a:t>
            </a:r>
          </a:p>
          <a:p>
            <a:r>
              <a:rPr lang="en-CA" sz="2400" dirty="0"/>
              <a:t>Economic regions </a:t>
            </a:r>
            <a:r>
              <a:rPr lang="en-CA" sz="2400" b="1" dirty="0">
                <a:solidFill>
                  <a:schemeClr val="accent1"/>
                </a:solidFill>
              </a:rPr>
              <a:t>Kitchener, Toronto, and Muskoka</a:t>
            </a:r>
            <a:r>
              <a:rPr lang="en-CA" sz="2400" dirty="0"/>
              <a:t> have the highest percent of individuals with </a:t>
            </a:r>
            <a:r>
              <a:rPr lang="en-CA" sz="2400" b="1" dirty="0">
                <a:solidFill>
                  <a:schemeClr val="accent1"/>
                </a:solidFill>
              </a:rPr>
              <a:t>commutes &gt; 60 min</a:t>
            </a:r>
          </a:p>
          <a:p>
            <a:pPr lvl="1"/>
            <a:r>
              <a:rPr lang="en-CA" sz="2000" b="1" dirty="0">
                <a:solidFill>
                  <a:schemeClr val="accent1"/>
                </a:solidFill>
              </a:rPr>
              <a:t>Recommendation</a:t>
            </a:r>
            <a:r>
              <a:rPr lang="en-CA" sz="2000" dirty="0"/>
              <a:t>: Based on commute alone Northwest, Northeast, and Stratford regions are best to live. Muskoka region has some of the longest commutes without the increasing job opportunities that Toronto boasts, so stay away</a:t>
            </a:r>
          </a:p>
        </p:txBody>
      </p:sp>
      <p:sp>
        <p:nvSpPr>
          <p:cNvPr id="7" name="Title 1">
            <a:extLst>
              <a:ext uri="{FF2B5EF4-FFF2-40B4-BE49-F238E27FC236}">
                <a16:creationId xmlns:a16="http://schemas.microsoft.com/office/drawing/2014/main" id="{9DEF5F19-C425-BE2B-C1AE-03E8DD594D85}"/>
              </a:ext>
            </a:extLst>
          </p:cNvPr>
          <p:cNvSpPr txBox="1">
            <a:spLocks/>
          </p:cNvSpPr>
          <p:nvPr/>
        </p:nvSpPr>
        <p:spPr>
          <a:xfrm>
            <a:off x="440267" y="1143000"/>
            <a:ext cx="11311466" cy="885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600" dirty="0">
                <a:solidFill>
                  <a:schemeClr val="accent1"/>
                </a:solidFill>
              </a:rPr>
              <a:t>The </a:t>
            </a:r>
            <a:r>
              <a:rPr lang="en-CA" sz="2600" b="1" dirty="0">
                <a:solidFill>
                  <a:schemeClr val="accent1"/>
                </a:solidFill>
              </a:rPr>
              <a:t>highest percent </a:t>
            </a:r>
            <a:r>
              <a:rPr lang="en-CA" sz="2600" dirty="0">
                <a:solidFill>
                  <a:schemeClr val="accent1"/>
                </a:solidFill>
              </a:rPr>
              <a:t>of people with </a:t>
            </a:r>
            <a:r>
              <a:rPr lang="en-CA" sz="2600" b="1" dirty="0">
                <a:solidFill>
                  <a:schemeClr val="accent1"/>
                </a:solidFill>
              </a:rPr>
              <a:t>short commutes </a:t>
            </a:r>
            <a:r>
              <a:rPr lang="en-CA" sz="2600" dirty="0">
                <a:solidFill>
                  <a:schemeClr val="accent1"/>
                </a:solidFill>
              </a:rPr>
              <a:t>is in the </a:t>
            </a:r>
            <a:r>
              <a:rPr lang="en-CA" sz="2600" b="1" dirty="0">
                <a:solidFill>
                  <a:schemeClr val="accent1"/>
                </a:solidFill>
              </a:rPr>
              <a:t>Northwest</a:t>
            </a:r>
            <a:r>
              <a:rPr lang="en-CA" sz="2600" dirty="0">
                <a:solidFill>
                  <a:schemeClr val="accent1"/>
                </a:solidFill>
              </a:rPr>
              <a:t> economic region, and the </a:t>
            </a:r>
            <a:r>
              <a:rPr lang="en-CA" sz="2600" b="1" dirty="0">
                <a:solidFill>
                  <a:schemeClr val="accent1"/>
                </a:solidFill>
              </a:rPr>
              <a:t>highest percent </a:t>
            </a:r>
            <a:r>
              <a:rPr lang="en-CA" sz="2600" dirty="0">
                <a:solidFill>
                  <a:schemeClr val="accent1"/>
                </a:solidFill>
              </a:rPr>
              <a:t>with </a:t>
            </a:r>
            <a:r>
              <a:rPr lang="en-CA" sz="2600" b="1" dirty="0">
                <a:solidFill>
                  <a:schemeClr val="accent1"/>
                </a:solidFill>
              </a:rPr>
              <a:t>long commutes </a:t>
            </a:r>
            <a:r>
              <a:rPr lang="en-CA" sz="2600" dirty="0">
                <a:solidFill>
                  <a:schemeClr val="accent1"/>
                </a:solidFill>
              </a:rPr>
              <a:t>is in </a:t>
            </a:r>
            <a:r>
              <a:rPr lang="en-CA" sz="2600" b="1" dirty="0">
                <a:solidFill>
                  <a:schemeClr val="accent1"/>
                </a:solidFill>
              </a:rPr>
              <a:t>Kitchener-Waterloo-Barrie</a:t>
            </a:r>
          </a:p>
        </p:txBody>
      </p:sp>
      <p:pic>
        <p:nvPicPr>
          <p:cNvPr id="5" name="Picture 4">
            <a:extLst>
              <a:ext uri="{FF2B5EF4-FFF2-40B4-BE49-F238E27FC236}">
                <a16:creationId xmlns:a16="http://schemas.microsoft.com/office/drawing/2014/main" id="{BE95DD53-0F4F-F558-815E-7D5D263A4576}"/>
              </a:ext>
            </a:extLst>
          </p:cNvPr>
          <p:cNvPicPr>
            <a:picLocks noChangeAspect="1"/>
          </p:cNvPicPr>
          <p:nvPr/>
        </p:nvPicPr>
        <p:blipFill>
          <a:blip r:embed="rId2"/>
          <a:stretch>
            <a:fillRect/>
          </a:stretch>
        </p:blipFill>
        <p:spPr>
          <a:xfrm>
            <a:off x="135515" y="2757177"/>
            <a:ext cx="6566598" cy="3084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07672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73D9-E5A0-988D-48D8-60814EA2B04C}"/>
              </a:ext>
            </a:extLst>
          </p:cNvPr>
          <p:cNvSpPr>
            <a:spLocks noGrp="1"/>
          </p:cNvSpPr>
          <p:nvPr>
            <p:ph type="title"/>
          </p:nvPr>
        </p:nvSpPr>
        <p:spPr>
          <a:xfrm>
            <a:off x="440267" y="365126"/>
            <a:ext cx="11311466" cy="777874"/>
          </a:xfrm>
        </p:spPr>
        <p:txBody>
          <a:bodyPr>
            <a:normAutofit/>
          </a:bodyPr>
          <a:lstStyle/>
          <a:p>
            <a:r>
              <a:rPr lang="en-CA" sz="3600" b="1" dirty="0">
                <a:solidFill>
                  <a:schemeClr val="tx2"/>
                </a:solidFill>
              </a:rPr>
              <a:t>Cost of Living Analysis</a:t>
            </a:r>
          </a:p>
        </p:txBody>
      </p:sp>
      <p:sp>
        <p:nvSpPr>
          <p:cNvPr id="3" name="Content Placeholder 2">
            <a:extLst>
              <a:ext uri="{FF2B5EF4-FFF2-40B4-BE49-F238E27FC236}">
                <a16:creationId xmlns:a16="http://schemas.microsoft.com/office/drawing/2014/main" id="{3D3D45C4-36D8-CD89-ADF5-E2E6D8821B20}"/>
              </a:ext>
            </a:extLst>
          </p:cNvPr>
          <p:cNvSpPr>
            <a:spLocks noGrp="1"/>
          </p:cNvSpPr>
          <p:nvPr>
            <p:ph idx="1"/>
          </p:nvPr>
        </p:nvSpPr>
        <p:spPr>
          <a:xfrm>
            <a:off x="5715000" y="2195618"/>
            <a:ext cx="5990166" cy="3962400"/>
          </a:xfrm>
        </p:spPr>
        <p:txBody>
          <a:bodyPr>
            <a:normAutofit/>
          </a:bodyPr>
          <a:lstStyle/>
          <a:p>
            <a:r>
              <a:rPr lang="en-CA" sz="2400" dirty="0"/>
              <a:t>There are </a:t>
            </a:r>
            <a:r>
              <a:rPr lang="en-CA" sz="2400" b="1" dirty="0">
                <a:solidFill>
                  <a:schemeClr val="accent1"/>
                </a:solidFill>
              </a:rPr>
              <a:t>significant differences </a:t>
            </a:r>
            <a:r>
              <a:rPr lang="en-CA" sz="2400" dirty="0"/>
              <a:t>in the </a:t>
            </a:r>
            <a:r>
              <a:rPr lang="en-CA" sz="2400" b="1" dirty="0">
                <a:solidFill>
                  <a:schemeClr val="accent1"/>
                </a:solidFill>
              </a:rPr>
              <a:t>percent of households spending &gt;30% of income on shelter </a:t>
            </a:r>
            <a:r>
              <a:rPr lang="en-CA" sz="2400" dirty="0"/>
              <a:t>between economic regions</a:t>
            </a:r>
          </a:p>
          <a:p>
            <a:pPr lvl="1"/>
            <a:r>
              <a:rPr lang="en-CA" sz="2000" dirty="0"/>
              <a:t>P-value = 2.7x10</a:t>
            </a:r>
            <a:r>
              <a:rPr lang="en-CA" sz="2000" baseline="30000" dirty="0"/>
              <a:t>-35</a:t>
            </a:r>
            <a:endParaRPr lang="en-CA" sz="2000" dirty="0"/>
          </a:p>
          <a:p>
            <a:r>
              <a:rPr lang="en-CA" sz="2400" b="1" dirty="0">
                <a:solidFill>
                  <a:schemeClr val="accent1"/>
                </a:solidFill>
              </a:rPr>
              <a:t>Toronto</a:t>
            </a:r>
            <a:r>
              <a:rPr lang="en-CA" sz="2400" dirty="0"/>
              <a:t> has the </a:t>
            </a:r>
            <a:r>
              <a:rPr lang="en-CA" sz="2400" b="1" dirty="0">
                <a:solidFill>
                  <a:schemeClr val="accent1"/>
                </a:solidFill>
              </a:rPr>
              <a:t>highest</a:t>
            </a:r>
            <a:r>
              <a:rPr lang="en-CA" sz="2400" dirty="0"/>
              <a:t> percent </a:t>
            </a:r>
            <a:r>
              <a:rPr lang="en-CA" sz="2400" b="1" dirty="0">
                <a:solidFill>
                  <a:schemeClr val="accent1"/>
                </a:solidFill>
              </a:rPr>
              <a:t>spending &gt;30% </a:t>
            </a:r>
            <a:r>
              <a:rPr lang="en-CA" sz="2400" dirty="0"/>
              <a:t>of income on shelter, at </a:t>
            </a:r>
            <a:r>
              <a:rPr lang="en-CA" sz="2400" b="1" dirty="0">
                <a:solidFill>
                  <a:schemeClr val="accent1"/>
                </a:solidFill>
              </a:rPr>
              <a:t>48%</a:t>
            </a:r>
            <a:r>
              <a:rPr lang="en-CA" sz="2400" dirty="0"/>
              <a:t> </a:t>
            </a:r>
          </a:p>
          <a:p>
            <a:r>
              <a:rPr lang="en-CA" sz="2400" dirty="0"/>
              <a:t>This indicates that </a:t>
            </a:r>
            <a:r>
              <a:rPr lang="en-CA" sz="2400" b="1" dirty="0">
                <a:solidFill>
                  <a:schemeClr val="accent1"/>
                </a:solidFill>
              </a:rPr>
              <a:t>Toronto</a:t>
            </a:r>
            <a:r>
              <a:rPr lang="en-CA" sz="2400" dirty="0"/>
              <a:t> likely has the </a:t>
            </a:r>
            <a:r>
              <a:rPr lang="en-CA" sz="2400" b="1" dirty="0">
                <a:solidFill>
                  <a:schemeClr val="accent1"/>
                </a:solidFill>
              </a:rPr>
              <a:t>highest cost of living</a:t>
            </a:r>
          </a:p>
          <a:p>
            <a:pPr lvl="1"/>
            <a:r>
              <a:rPr lang="en-CA" sz="2000" b="1" dirty="0">
                <a:solidFill>
                  <a:schemeClr val="accent1"/>
                </a:solidFill>
              </a:rPr>
              <a:t>Recommendation</a:t>
            </a:r>
            <a:r>
              <a:rPr lang="en-CA" sz="2000" dirty="0"/>
              <a:t>: Try not to live in Toronto, unless you can get a high wage</a:t>
            </a:r>
          </a:p>
        </p:txBody>
      </p:sp>
      <p:sp>
        <p:nvSpPr>
          <p:cNvPr id="7" name="Title 1">
            <a:extLst>
              <a:ext uri="{FF2B5EF4-FFF2-40B4-BE49-F238E27FC236}">
                <a16:creationId xmlns:a16="http://schemas.microsoft.com/office/drawing/2014/main" id="{9DEF5F19-C425-BE2B-C1AE-03E8DD594D85}"/>
              </a:ext>
            </a:extLst>
          </p:cNvPr>
          <p:cNvSpPr txBox="1">
            <a:spLocks/>
          </p:cNvSpPr>
          <p:nvPr/>
        </p:nvSpPr>
        <p:spPr>
          <a:xfrm>
            <a:off x="440267" y="1143000"/>
            <a:ext cx="11311466" cy="885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600" dirty="0">
                <a:solidFill>
                  <a:schemeClr val="accent1"/>
                </a:solidFill>
              </a:rPr>
              <a:t>The percent of </a:t>
            </a:r>
            <a:r>
              <a:rPr lang="en-CA" sz="2600" b="1" dirty="0">
                <a:solidFill>
                  <a:schemeClr val="accent1"/>
                </a:solidFill>
              </a:rPr>
              <a:t>households spending &gt;30% </a:t>
            </a:r>
            <a:r>
              <a:rPr lang="en-CA" sz="2600" dirty="0">
                <a:solidFill>
                  <a:schemeClr val="accent1"/>
                </a:solidFill>
              </a:rPr>
              <a:t>of their income </a:t>
            </a:r>
            <a:r>
              <a:rPr lang="en-CA" sz="2600" b="1" dirty="0">
                <a:solidFill>
                  <a:schemeClr val="accent1"/>
                </a:solidFill>
              </a:rPr>
              <a:t>on shelter </a:t>
            </a:r>
            <a:r>
              <a:rPr lang="en-CA" sz="2600" dirty="0">
                <a:solidFill>
                  <a:schemeClr val="accent1"/>
                </a:solidFill>
              </a:rPr>
              <a:t>is highest in </a:t>
            </a:r>
            <a:r>
              <a:rPr lang="en-CA" sz="2600" b="1" dirty="0">
                <a:solidFill>
                  <a:schemeClr val="accent1"/>
                </a:solidFill>
              </a:rPr>
              <a:t>Toronto</a:t>
            </a:r>
          </a:p>
        </p:txBody>
      </p:sp>
      <p:grpSp>
        <p:nvGrpSpPr>
          <p:cNvPr id="16" name="Group 15">
            <a:extLst>
              <a:ext uri="{FF2B5EF4-FFF2-40B4-BE49-F238E27FC236}">
                <a16:creationId xmlns:a16="http://schemas.microsoft.com/office/drawing/2014/main" id="{FEE8660F-3FFD-FD3A-10CC-0218175D5267}"/>
              </a:ext>
            </a:extLst>
          </p:cNvPr>
          <p:cNvGrpSpPr/>
          <p:nvPr/>
        </p:nvGrpSpPr>
        <p:grpSpPr>
          <a:xfrm>
            <a:off x="440267" y="2195618"/>
            <a:ext cx="5097884" cy="4426965"/>
            <a:chOff x="236119" y="2195618"/>
            <a:chExt cx="5097884" cy="4426965"/>
          </a:xfrm>
        </p:grpSpPr>
        <p:grpSp>
          <p:nvGrpSpPr>
            <p:cNvPr id="15" name="Group 14">
              <a:extLst>
                <a:ext uri="{FF2B5EF4-FFF2-40B4-BE49-F238E27FC236}">
                  <a16:creationId xmlns:a16="http://schemas.microsoft.com/office/drawing/2014/main" id="{D2CE8C82-D287-6C67-B8BF-38E9577E98C8}"/>
                </a:ext>
              </a:extLst>
            </p:cNvPr>
            <p:cNvGrpSpPr/>
            <p:nvPr/>
          </p:nvGrpSpPr>
          <p:grpSpPr>
            <a:xfrm>
              <a:off x="236119" y="2195618"/>
              <a:ext cx="4905841" cy="4426965"/>
              <a:chOff x="236119" y="2195618"/>
              <a:chExt cx="4905841" cy="4426965"/>
            </a:xfrm>
          </p:grpSpPr>
          <p:pic>
            <p:nvPicPr>
              <p:cNvPr id="6" name="Picture 5">
                <a:extLst>
                  <a:ext uri="{FF2B5EF4-FFF2-40B4-BE49-F238E27FC236}">
                    <a16:creationId xmlns:a16="http://schemas.microsoft.com/office/drawing/2014/main" id="{065C4F5B-79F4-641E-88E4-133A47D3D658}"/>
                  </a:ext>
                </a:extLst>
              </p:cNvPr>
              <p:cNvPicPr>
                <a:picLocks noChangeAspect="1"/>
              </p:cNvPicPr>
              <p:nvPr/>
            </p:nvPicPr>
            <p:blipFill rotWithShape="1">
              <a:blip r:embed="rId2"/>
              <a:srcRect r="32681"/>
              <a:stretch/>
            </p:blipFill>
            <p:spPr>
              <a:xfrm>
                <a:off x="236119" y="2195618"/>
                <a:ext cx="4905841" cy="4426965"/>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a16="http://schemas.microsoft.com/office/drawing/2014/main" id="{270E4CD9-CA30-FC6A-41D4-9905CE7FF809}"/>
                  </a:ext>
                </a:extLst>
              </p:cNvPr>
              <p:cNvSpPr/>
              <p:nvPr/>
            </p:nvSpPr>
            <p:spPr>
              <a:xfrm>
                <a:off x="4975414" y="3822294"/>
                <a:ext cx="155338" cy="2651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 name="Rectangle 13">
              <a:extLst>
                <a:ext uri="{FF2B5EF4-FFF2-40B4-BE49-F238E27FC236}">
                  <a16:creationId xmlns:a16="http://schemas.microsoft.com/office/drawing/2014/main" id="{4E151EFA-01E4-0190-6D7F-C11078641872}"/>
                </a:ext>
              </a:extLst>
            </p:cNvPr>
            <p:cNvSpPr/>
            <p:nvPr/>
          </p:nvSpPr>
          <p:spPr>
            <a:xfrm>
              <a:off x="3684551" y="6106267"/>
              <a:ext cx="1420689" cy="483188"/>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7C2C9BD4-B0DD-19F0-8EF7-43C8DC195727}"/>
                </a:ext>
              </a:extLst>
            </p:cNvPr>
            <p:cNvSpPr/>
            <p:nvPr/>
          </p:nvSpPr>
          <p:spPr>
            <a:xfrm>
              <a:off x="3715875" y="6167724"/>
              <a:ext cx="282388" cy="94129"/>
            </a:xfrm>
            <a:prstGeom prst="rect">
              <a:avLst/>
            </a:prstGeom>
            <a:solidFill>
              <a:srgbClr val="477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FA9213-9612-A786-0162-56AA4AEAA7DF}"/>
                </a:ext>
              </a:extLst>
            </p:cNvPr>
            <p:cNvSpPr/>
            <p:nvPr/>
          </p:nvSpPr>
          <p:spPr>
            <a:xfrm>
              <a:off x="3626227" y="6336883"/>
              <a:ext cx="1707776" cy="188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dirty="0">
                  <a:solidFill>
                    <a:schemeClr val="tx1"/>
                  </a:solidFill>
                </a:rPr>
                <a:t>Percent spending &gt;30% of income on shelter</a:t>
              </a:r>
            </a:p>
          </p:txBody>
        </p:sp>
      </p:grpSp>
    </p:spTree>
    <p:extLst>
      <p:ext uri="{BB962C8B-B14F-4D97-AF65-F5344CB8AC3E}">
        <p14:creationId xmlns:p14="http://schemas.microsoft.com/office/powerpoint/2010/main" val="247902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73D9-E5A0-988D-48D8-60814EA2B04C}"/>
              </a:ext>
            </a:extLst>
          </p:cNvPr>
          <p:cNvSpPr>
            <a:spLocks noGrp="1"/>
          </p:cNvSpPr>
          <p:nvPr>
            <p:ph type="title"/>
          </p:nvPr>
        </p:nvSpPr>
        <p:spPr>
          <a:xfrm>
            <a:off x="440267" y="365126"/>
            <a:ext cx="11311466" cy="777874"/>
          </a:xfrm>
        </p:spPr>
        <p:txBody>
          <a:bodyPr>
            <a:normAutofit/>
          </a:bodyPr>
          <a:lstStyle/>
          <a:p>
            <a:r>
              <a:rPr lang="en-CA" sz="3600" b="1" dirty="0">
                <a:solidFill>
                  <a:schemeClr val="tx2"/>
                </a:solidFill>
              </a:rPr>
              <a:t>Overall Summary</a:t>
            </a:r>
          </a:p>
        </p:txBody>
      </p:sp>
      <p:sp>
        <p:nvSpPr>
          <p:cNvPr id="3" name="Content Placeholder 2">
            <a:extLst>
              <a:ext uri="{FF2B5EF4-FFF2-40B4-BE49-F238E27FC236}">
                <a16:creationId xmlns:a16="http://schemas.microsoft.com/office/drawing/2014/main" id="{3D3D45C4-36D8-CD89-ADF5-E2E6D8821B20}"/>
              </a:ext>
            </a:extLst>
          </p:cNvPr>
          <p:cNvSpPr>
            <a:spLocks noGrp="1"/>
          </p:cNvSpPr>
          <p:nvPr>
            <p:ph idx="1"/>
          </p:nvPr>
        </p:nvSpPr>
        <p:spPr>
          <a:xfrm>
            <a:off x="493059" y="2348015"/>
            <a:ext cx="11212107" cy="3962400"/>
          </a:xfrm>
        </p:spPr>
        <p:txBody>
          <a:bodyPr>
            <a:normAutofit lnSpcReduction="10000"/>
          </a:bodyPr>
          <a:lstStyle/>
          <a:p>
            <a:r>
              <a:rPr lang="en-CA" sz="2400" dirty="0"/>
              <a:t>The </a:t>
            </a:r>
            <a:r>
              <a:rPr lang="en-CA" sz="2400" b="1" dirty="0">
                <a:solidFill>
                  <a:schemeClr val="accent1"/>
                </a:solidFill>
              </a:rPr>
              <a:t>wage</a:t>
            </a:r>
            <a:r>
              <a:rPr lang="en-CA" sz="2400" dirty="0"/>
              <a:t> and </a:t>
            </a:r>
            <a:r>
              <a:rPr lang="en-CA" sz="2400" b="1" dirty="0">
                <a:solidFill>
                  <a:schemeClr val="accent1"/>
                </a:solidFill>
              </a:rPr>
              <a:t>number </a:t>
            </a:r>
            <a:r>
              <a:rPr lang="en-CA" sz="2400" dirty="0"/>
              <a:t>of technical </a:t>
            </a:r>
            <a:r>
              <a:rPr lang="en-CA" sz="2400" b="1" dirty="0">
                <a:solidFill>
                  <a:schemeClr val="accent1"/>
                </a:solidFill>
              </a:rPr>
              <a:t>science jobs per capita </a:t>
            </a:r>
            <a:r>
              <a:rPr lang="en-CA" sz="2400" dirty="0"/>
              <a:t>in each economic region is </a:t>
            </a:r>
            <a:r>
              <a:rPr lang="en-CA" sz="2400" b="1" dirty="0">
                <a:solidFill>
                  <a:schemeClr val="accent1"/>
                </a:solidFill>
              </a:rPr>
              <a:t>similar</a:t>
            </a:r>
            <a:r>
              <a:rPr lang="en-CA" sz="2400" dirty="0"/>
              <a:t>, so this should only minimally impact choice of location at a junior level</a:t>
            </a:r>
          </a:p>
          <a:p>
            <a:r>
              <a:rPr lang="en-CA" sz="2400" dirty="0"/>
              <a:t>Highest</a:t>
            </a:r>
            <a:r>
              <a:rPr lang="en-CA" sz="2400" b="1" dirty="0">
                <a:solidFill>
                  <a:schemeClr val="accent1"/>
                </a:solidFill>
              </a:rPr>
              <a:t> wage growth </a:t>
            </a:r>
            <a:r>
              <a:rPr lang="en-CA" sz="2400" dirty="0"/>
              <a:t>is</a:t>
            </a:r>
            <a:r>
              <a:rPr lang="en-CA" sz="2400" b="1" dirty="0">
                <a:solidFill>
                  <a:schemeClr val="accent1"/>
                </a:solidFill>
              </a:rPr>
              <a:t> </a:t>
            </a:r>
            <a:r>
              <a:rPr lang="en-CA" sz="2400" dirty="0"/>
              <a:t>in</a:t>
            </a:r>
            <a:r>
              <a:rPr lang="en-CA" sz="2400" b="1" dirty="0">
                <a:solidFill>
                  <a:schemeClr val="accent1"/>
                </a:solidFill>
              </a:rPr>
              <a:t> Toronto, Kitchener-Waterloo-Barrie, </a:t>
            </a:r>
            <a:r>
              <a:rPr lang="en-CA" sz="2400" dirty="0"/>
              <a:t>and</a:t>
            </a:r>
            <a:r>
              <a:rPr lang="en-CA" sz="2400" b="1" dirty="0">
                <a:solidFill>
                  <a:schemeClr val="accent1"/>
                </a:solidFill>
              </a:rPr>
              <a:t> Hamilton-Niagara Peninsula, </a:t>
            </a:r>
            <a:r>
              <a:rPr lang="en-CA" sz="2400" dirty="0"/>
              <a:t>so those with more </a:t>
            </a:r>
            <a:r>
              <a:rPr lang="en-CA" sz="2400" b="1" dirty="0">
                <a:solidFill>
                  <a:schemeClr val="accent1"/>
                </a:solidFill>
              </a:rPr>
              <a:t>senior roles </a:t>
            </a:r>
            <a:r>
              <a:rPr lang="en-CA" sz="2400" dirty="0"/>
              <a:t>may wish to move</a:t>
            </a:r>
            <a:r>
              <a:rPr lang="en-CA" sz="2400" b="1" dirty="0">
                <a:solidFill>
                  <a:schemeClr val="accent1"/>
                </a:solidFill>
              </a:rPr>
              <a:t> </a:t>
            </a:r>
            <a:r>
              <a:rPr lang="en-CA" sz="2400" dirty="0"/>
              <a:t>to these more populated city centers </a:t>
            </a:r>
          </a:p>
          <a:p>
            <a:r>
              <a:rPr lang="en-CA" sz="2400" b="1" dirty="0">
                <a:solidFill>
                  <a:schemeClr val="accent1"/>
                </a:solidFill>
              </a:rPr>
              <a:t>Commute </a:t>
            </a:r>
            <a:r>
              <a:rPr lang="en-CA" sz="2400" dirty="0"/>
              <a:t>is</a:t>
            </a:r>
            <a:r>
              <a:rPr lang="en-CA" sz="2400" b="1" dirty="0">
                <a:solidFill>
                  <a:schemeClr val="accent1"/>
                </a:solidFill>
              </a:rPr>
              <a:t> longer </a:t>
            </a:r>
            <a:r>
              <a:rPr lang="en-CA" sz="2400" dirty="0"/>
              <a:t>overall</a:t>
            </a:r>
            <a:r>
              <a:rPr lang="en-CA" sz="2400" b="1" dirty="0">
                <a:solidFill>
                  <a:schemeClr val="accent1"/>
                </a:solidFill>
              </a:rPr>
              <a:t> </a:t>
            </a:r>
            <a:r>
              <a:rPr lang="en-CA" sz="2400" dirty="0"/>
              <a:t>in</a:t>
            </a:r>
            <a:r>
              <a:rPr lang="en-CA" sz="2400" b="1" dirty="0">
                <a:solidFill>
                  <a:schemeClr val="accent1"/>
                </a:solidFill>
              </a:rPr>
              <a:t> Toronto </a:t>
            </a:r>
            <a:r>
              <a:rPr lang="en-CA" sz="2400" dirty="0"/>
              <a:t>and</a:t>
            </a:r>
            <a:r>
              <a:rPr lang="en-CA" sz="2400" b="1" dirty="0">
                <a:solidFill>
                  <a:schemeClr val="accent1"/>
                </a:solidFill>
              </a:rPr>
              <a:t> Kitchener</a:t>
            </a:r>
            <a:r>
              <a:rPr lang="en-CA" sz="2400" dirty="0"/>
              <a:t>, and the </a:t>
            </a:r>
            <a:r>
              <a:rPr lang="en-CA" sz="2400" b="1" dirty="0">
                <a:solidFill>
                  <a:schemeClr val="accent1"/>
                </a:solidFill>
              </a:rPr>
              <a:t>cost of living </a:t>
            </a:r>
            <a:r>
              <a:rPr lang="en-CA" sz="2400" dirty="0"/>
              <a:t>is</a:t>
            </a:r>
            <a:r>
              <a:rPr lang="en-CA" sz="2400" b="1" dirty="0">
                <a:solidFill>
                  <a:schemeClr val="accent1"/>
                </a:solidFill>
              </a:rPr>
              <a:t> much higher </a:t>
            </a:r>
            <a:r>
              <a:rPr lang="en-CA" sz="2400" dirty="0"/>
              <a:t>in</a:t>
            </a:r>
            <a:r>
              <a:rPr lang="en-CA" sz="2400" b="1" dirty="0">
                <a:solidFill>
                  <a:schemeClr val="accent1"/>
                </a:solidFill>
              </a:rPr>
              <a:t> Toronto </a:t>
            </a:r>
            <a:r>
              <a:rPr lang="en-CA" sz="2400" dirty="0"/>
              <a:t>than in the other economic regions</a:t>
            </a:r>
          </a:p>
          <a:p>
            <a:r>
              <a:rPr lang="en-CA" sz="2400" dirty="0"/>
              <a:t>The </a:t>
            </a:r>
            <a:r>
              <a:rPr lang="en-CA" sz="2400" b="1" dirty="0">
                <a:solidFill>
                  <a:schemeClr val="accent1"/>
                </a:solidFill>
              </a:rPr>
              <a:t>Northwest</a:t>
            </a:r>
            <a:r>
              <a:rPr lang="en-CA" sz="2400" dirty="0"/>
              <a:t> economic region has the </a:t>
            </a:r>
            <a:r>
              <a:rPr lang="en-CA" sz="2400" b="1" dirty="0">
                <a:solidFill>
                  <a:schemeClr val="accent1"/>
                </a:solidFill>
              </a:rPr>
              <a:t>lowest cost of living </a:t>
            </a:r>
            <a:r>
              <a:rPr lang="en-CA" sz="2400" dirty="0"/>
              <a:t>and among the </a:t>
            </a:r>
            <a:r>
              <a:rPr lang="en-CA" sz="2400" b="1" dirty="0">
                <a:solidFill>
                  <a:schemeClr val="accent1"/>
                </a:solidFill>
              </a:rPr>
              <a:t>shortest commute time</a:t>
            </a:r>
          </a:p>
          <a:p>
            <a:r>
              <a:rPr lang="en-CA" sz="2400" b="1" dirty="0">
                <a:solidFill>
                  <a:schemeClr val="accent1"/>
                </a:solidFill>
              </a:rPr>
              <a:t>Recommendation</a:t>
            </a:r>
            <a:r>
              <a:rPr lang="en-CA" sz="2400" dirty="0"/>
              <a:t>: Try not to move to Toronto unless you get a high-paying job opportunity. If you can get a job in the Northwest economic region, you’re golden!</a:t>
            </a:r>
          </a:p>
        </p:txBody>
      </p:sp>
      <p:sp>
        <p:nvSpPr>
          <p:cNvPr id="7" name="Title 1">
            <a:extLst>
              <a:ext uri="{FF2B5EF4-FFF2-40B4-BE49-F238E27FC236}">
                <a16:creationId xmlns:a16="http://schemas.microsoft.com/office/drawing/2014/main" id="{9DEF5F19-C425-BE2B-C1AE-03E8DD594D85}"/>
              </a:ext>
            </a:extLst>
          </p:cNvPr>
          <p:cNvSpPr txBox="1">
            <a:spLocks/>
          </p:cNvSpPr>
          <p:nvPr/>
        </p:nvSpPr>
        <p:spPr>
          <a:xfrm>
            <a:off x="440267" y="1143000"/>
            <a:ext cx="11311466" cy="885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800" dirty="0">
                <a:solidFill>
                  <a:schemeClr val="accent1"/>
                </a:solidFill>
              </a:rPr>
              <a:t>The</a:t>
            </a:r>
            <a:r>
              <a:rPr lang="en-CA" sz="2800" b="1" dirty="0">
                <a:solidFill>
                  <a:schemeClr val="accent1"/>
                </a:solidFill>
              </a:rPr>
              <a:t> Northwest </a:t>
            </a:r>
            <a:r>
              <a:rPr lang="en-CA" sz="2800" dirty="0">
                <a:solidFill>
                  <a:schemeClr val="accent1"/>
                </a:solidFill>
              </a:rPr>
              <a:t>economic region is the </a:t>
            </a:r>
            <a:r>
              <a:rPr lang="en-CA" sz="2800" b="1" dirty="0">
                <a:solidFill>
                  <a:schemeClr val="accent1"/>
                </a:solidFill>
              </a:rPr>
              <a:t>best </a:t>
            </a:r>
            <a:r>
              <a:rPr lang="en-CA" sz="2800" dirty="0">
                <a:solidFill>
                  <a:schemeClr val="accent1"/>
                </a:solidFill>
              </a:rPr>
              <a:t>with regards to </a:t>
            </a:r>
            <a:r>
              <a:rPr lang="en-CA" sz="2800" b="1" dirty="0">
                <a:solidFill>
                  <a:schemeClr val="accent1"/>
                </a:solidFill>
              </a:rPr>
              <a:t>commute and cost of living; Toronto </a:t>
            </a:r>
            <a:r>
              <a:rPr lang="en-CA" sz="2800" dirty="0">
                <a:solidFill>
                  <a:schemeClr val="accent1"/>
                </a:solidFill>
              </a:rPr>
              <a:t>is the </a:t>
            </a:r>
            <a:r>
              <a:rPr lang="en-CA" sz="2800" b="1" dirty="0">
                <a:solidFill>
                  <a:schemeClr val="accent1"/>
                </a:solidFill>
              </a:rPr>
              <a:t>worst</a:t>
            </a:r>
            <a:endParaRPr lang="en-CA" sz="2800" dirty="0">
              <a:solidFill>
                <a:schemeClr val="accent1"/>
              </a:solidFill>
            </a:endParaRPr>
          </a:p>
        </p:txBody>
      </p:sp>
    </p:spTree>
    <p:extLst>
      <p:ext uri="{BB962C8B-B14F-4D97-AF65-F5344CB8AC3E}">
        <p14:creationId xmlns:p14="http://schemas.microsoft.com/office/powerpoint/2010/main" val="315307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579</TotalTime>
  <Words>1313</Words>
  <Application>Microsoft Office PowerPoint</Application>
  <PresentationFormat>Widescreen</PresentationFormat>
  <Paragraphs>108</Paragraphs>
  <Slides>22</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Arial</vt:lpstr>
      <vt:lpstr>Calibri</vt:lpstr>
      <vt:lpstr>Calibri Light</vt:lpstr>
      <vt:lpstr>Consolas</vt:lpstr>
      <vt:lpstr>Wingdings</vt:lpstr>
      <vt:lpstr>Office Theme</vt:lpstr>
      <vt:lpstr>1_Office Theme</vt:lpstr>
      <vt:lpstr>Best Cities Of Ontario  based on various parameters</vt:lpstr>
      <vt:lpstr>Which economic region in Ontario has the best opportunities for technical jobs in science?</vt:lpstr>
      <vt:lpstr>Wage Analysis</vt:lpstr>
      <vt:lpstr>Employment Analysis</vt:lpstr>
      <vt:lpstr>Job Opportunities Summary</vt:lpstr>
      <vt:lpstr>Which economic region in Ontario has the shortest average commute and lowest cost of living?</vt:lpstr>
      <vt:lpstr>Commute Analysis</vt:lpstr>
      <vt:lpstr>Cost of Living Analysis</vt:lpstr>
      <vt:lpstr>Overall Summary</vt:lpstr>
      <vt:lpstr>Health &amp; Safety</vt:lpstr>
      <vt:lpstr>Physicians Availability </vt:lpstr>
      <vt:lpstr>Summary</vt:lpstr>
      <vt:lpstr>Violation in  Ontario</vt:lpstr>
      <vt:lpstr>Analysis</vt:lpstr>
      <vt:lpstr># of Registered Deaths is lower in smaller populated areas</vt:lpstr>
      <vt:lpstr># of Health Impacts due to Oil Spills are lower in smaller populated areas</vt:lpstr>
      <vt:lpstr>There is a weak relationship between a city’s population vs the % of Social Assistance Programs offered</vt:lpstr>
      <vt:lpstr>Number of Retirement homes &amp; Long Term Homes  &amp;   Airports in Ontario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Which economic region in Ontario has the best opportunities for technical jobs in science?</dc:title>
  <dc:creator>Sarah Kronheim</dc:creator>
  <cp:lastModifiedBy>NAVINCHANDRA PATEL</cp:lastModifiedBy>
  <cp:revision>13</cp:revision>
  <dcterms:created xsi:type="dcterms:W3CDTF">2023-02-14T00:07:22Z</dcterms:created>
  <dcterms:modified xsi:type="dcterms:W3CDTF">2023-02-15T00:13:57Z</dcterms:modified>
</cp:coreProperties>
</file>